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10233025" cy="71024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28" autoAdjust="0"/>
  </p:normalViewPr>
  <p:slideViewPr>
    <p:cSldViewPr snapToGrid="0">
      <p:cViewPr varScale="1">
        <p:scale>
          <a:sx n="85" d="100"/>
          <a:sy n="85" d="100"/>
        </p:scale>
        <p:origin x="33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C5F6799-A859-122A-478B-4ECE46108C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195" cy="3565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3EE901-CE87-FCFF-3993-14064AC8C0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5418" y="1"/>
            <a:ext cx="4435194" cy="3565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7892C8E4-2F8C-42AD-8FCF-90056424A8ED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E8A946-48F9-2B32-CA70-7284D1E406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745923"/>
            <a:ext cx="4435195" cy="3565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C3DEA3-E4F1-940E-E441-169D6E539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5418" y="6745923"/>
            <a:ext cx="4435194" cy="3565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440BF89-C6B1-4875-B0FA-6F0F1B2A9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315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5819" y="0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100"/>
            </a:lvl1pPr>
          </a:lstStyle>
          <a:p>
            <a:fld id="{0C42167A-2D05-4C02-84B8-0317FCE0B3EB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86088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2389" y="3417916"/>
            <a:ext cx="8188250" cy="2796475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6581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5819" y="6746581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100"/>
            </a:lvl1pPr>
          </a:lstStyle>
          <a:p>
            <a:fld id="{67F9E38F-B61C-4144-B1B4-5149D9959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8097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タクシー向け</a:t>
            </a:r>
          </a:p>
        </p:txBody>
      </p:sp>
    </p:spTree>
    <p:extLst>
      <p:ext uri="{BB962C8B-B14F-4D97-AF65-F5344CB8AC3E}">
        <p14:creationId xmlns:p14="http://schemas.microsoft.com/office/powerpoint/2010/main" val="4067282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タクシー向け</a:t>
            </a:r>
          </a:p>
        </p:txBody>
      </p:sp>
    </p:spTree>
    <p:extLst>
      <p:ext uri="{BB962C8B-B14F-4D97-AF65-F5344CB8AC3E}">
        <p14:creationId xmlns:p14="http://schemas.microsoft.com/office/powerpoint/2010/main" val="309474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84B5D-263B-73BB-2161-EE42C44CF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8B7529-7267-F779-8135-068C1352A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6B306-F823-A6F2-272D-48E0B7AB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B521-6015-4C95-A1E3-A85FE089B4DC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8AA61-2825-39DC-D8CA-A44DC8B2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C251F9-25F4-B682-CFE8-79968065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62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759E2-ABD2-93CE-AF5A-8C1918CD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A4D992-6957-DC30-71C3-A58F2BE25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65EE7-0103-F2AA-9BBA-F1F940AF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21BE-D199-4BD7-8A20-D18BFFCF2FD6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509C5D-6D26-64F7-9551-4C85AE5A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C67CE-FEE4-3341-D5E6-028AE851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6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571C59-7C0C-6BF2-988B-DC358E4A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DF2275-82B0-D75B-751F-9A9BFC110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C439D-DF92-815E-759A-EB9BCE38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57C0-7F9A-490A-BAFA-E27B4AEE469C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67450-D48E-42BA-3475-0607883C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3A14FC-1C7A-D138-28D3-BA77E752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3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9EF67-890B-640E-DDEA-C602A9F6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7693E4-BD30-A327-4B17-15DE579C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937B88-7A53-ED5D-8E17-3AD7063B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761-AA7F-461A-9245-793573A528E8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7FE769-8717-6F9B-F6D0-481786B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2D2A3-BE04-6352-956C-AE088F34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857BF-E649-C3BA-C011-17CA4FF6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1AE6A6-848F-2D14-B296-269755405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42909-2838-FF5F-E1AE-CDADB4AA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D3F5-BD45-44E2-8690-639AA7F9A77A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131C36-2543-DF42-067D-DD0D668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F9B20-913E-B34E-B11B-1A218D3C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EE51-1F55-6F40-312B-9C4E916B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D79D57-E6B9-FFE7-B516-95D89635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50D047-C45C-83C7-47B3-831025BF7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543FAE-0443-5BD7-065A-8B3DC178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98E1-BF61-46A7-B36D-A4AE87BC2420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F8EB3-22F6-F1AD-0F47-1C70067D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6A78E7-2A65-A900-E7F7-77A2A59C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78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B9A4F-05BE-20AB-A837-52A8AA4A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1FD24C-FB9E-8316-9B16-2B84C0527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46BC72-63F2-2794-FFFA-23E056C98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A20B60-A419-8732-0F7C-55178638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6749AA-AEB1-1A61-5C86-ECF4004DC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53D031-31B6-68D2-7AAF-7B579B74F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774C-3052-4209-9FAD-8042B68D047F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BC6CC0-473F-1D97-A76B-3ACAA6B2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3E60B1-3E7C-A58F-DAC7-6E4948B6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9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18D34-9A2B-712B-AB9C-4EEEF3E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1D629C-28FC-53A8-0EFC-C1E98DA8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F207-AFB1-46F7-811E-5C5F32611381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C7ADF2-FF7D-22D8-5646-10B48AEB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5EC1C2-2F7F-96B7-A9B3-DF316D29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5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D394FC-B4AD-1F4E-206E-3BD66907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37CC-73FC-4C5D-90EE-5A70ADA8ED53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C55C61-B650-9A42-3084-717B4EC0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4C190E-E18D-9CA1-C996-24862329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8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7DB97-7EA2-BFB2-9224-075352E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5C6259-B59B-3B8F-A000-1F866B085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9FBFC-130B-03BD-E8A9-B477490BE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C653EA-F4F9-E0EF-77FC-C3A43977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E7C-2AB1-4105-9057-2ECF3E00B34E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39A38C-1A44-D49E-4AEB-28BA7B49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2926FF-7307-584B-E031-4654C341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9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A4320-C2C7-1853-9C6F-17AC7A0A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DD138A-41CC-9BBB-E94E-2E445F5C7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4F160E-C606-3695-43A5-83CDCC792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E6CAE-D370-B325-7EAF-A0374827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A2FE-711D-45BD-A037-969FC925CAE2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DEFB51-1815-6236-C9EA-93A51835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D2330A-E69B-8717-B8E6-38249C6D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30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AB2C26-F999-8EB6-9623-A1E626FB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203244-CD26-5C77-4D33-F879FA855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5A8F34-E756-36FA-4A72-A3F0882A7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5545-654F-4308-B2BE-82C4F844CA62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94204-D5B5-7F3C-2D53-8CF6ADC3F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721BC-E613-C2A1-6698-34253DF29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5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78209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6202EC6E-2410-D547-C544-267B389028FA}"/>
              </a:ext>
            </a:extLst>
          </p:cNvPr>
          <p:cNvSpPr/>
          <p:nvPr/>
        </p:nvSpPr>
        <p:spPr>
          <a:xfrm>
            <a:off x="148853" y="6275791"/>
            <a:ext cx="1190268" cy="53118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AB9C448B-5161-A5C1-9DF7-C9EEACEB2CA2}"/>
              </a:ext>
            </a:extLst>
          </p:cNvPr>
          <p:cNvSpPr/>
          <p:nvPr/>
        </p:nvSpPr>
        <p:spPr>
          <a:xfrm>
            <a:off x="148853" y="5703364"/>
            <a:ext cx="1186580" cy="516089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241BF5B2-41BD-2594-579A-0F6578AE7709}"/>
              </a:ext>
            </a:extLst>
          </p:cNvPr>
          <p:cNvSpPr/>
          <p:nvPr/>
        </p:nvSpPr>
        <p:spPr>
          <a:xfrm>
            <a:off x="155337" y="5132690"/>
            <a:ext cx="1180095" cy="519904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DB1F9214-B15D-1F3F-1F90-01C0BA8F86DC}"/>
              </a:ext>
            </a:extLst>
          </p:cNvPr>
          <p:cNvSpPr/>
          <p:nvPr/>
        </p:nvSpPr>
        <p:spPr>
          <a:xfrm>
            <a:off x="151318" y="4575323"/>
            <a:ext cx="1177300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AB79F460-0A99-7DE6-4BD2-B21FACFC251A}"/>
              </a:ext>
            </a:extLst>
          </p:cNvPr>
          <p:cNvSpPr/>
          <p:nvPr/>
        </p:nvSpPr>
        <p:spPr>
          <a:xfrm>
            <a:off x="149799" y="3981929"/>
            <a:ext cx="1177300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CECC9779-4918-18F2-B02C-9CA344755964}"/>
              </a:ext>
            </a:extLst>
          </p:cNvPr>
          <p:cNvSpPr/>
          <p:nvPr/>
        </p:nvSpPr>
        <p:spPr>
          <a:xfrm>
            <a:off x="150012" y="3437903"/>
            <a:ext cx="1177300" cy="49465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77551921-2507-247D-CA06-2D08DA4FB08F}"/>
              </a:ext>
            </a:extLst>
          </p:cNvPr>
          <p:cNvSpPr/>
          <p:nvPr/>
        </p:nvSpPr>
        <p:spPr>
          <a:xfrm>
            <a:off x="151596" y="2851384"/>
            <a:ext cx="1177300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EB9AFE9C-BB26-4FE2-B643-19AE4E6A7A29}"/>
              </a:ext>
            </a:extLst>
          </p:cNvPr>
          <p:cNvSpPr/>
          <p:nvPr/>
        </p:nvSpPr>
        <p:spPr>
          <a:xfrm>
            <a:off x="154320" y="2269639"/>
            <a:ext cx="1181112" cy="53867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4759C9CE-2FDC-65E3-B887-7D2BAA93C19B}"/>
              </a:ext>
            </a:extLst>
          </p:cNvPr>
          <p:cNvSpPr/>
          <p:nvPr/>
        </p:nvSpPr>
        <p:spPr>
          <a:xfrm>
            <a:off x="148852" y="1712583"/>
            <a:ext cx="1177300" cy="516089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0F08CA38-7AE1-2C1D-E71F-50BCAB404C4F}"/>
              </a:ext>
            </a:extLst>
          </p:cNvPr>
          <p:cNvSpPr/>
          <p:nvPr/>
        </p:nvSpPr>
        <p:spPr>
          <a:xfrm>
            <a:off x="151596" y="1156447"/>
            <a:ext cx="1183836" cy="50576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1518282" y="2787006"/>
            <a:ext cx="2632366" cy="1264914"/>
            <a:chOff x="151835" y="2428509"/>
            <a:chExt cx="2632366" cy="1264914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151835" y="2428509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0176" y="3209173"/>
              <a:ext cx="2151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1472413" y="4127228"/>
            <a:ext cx="2964603" cy="1264914"/>
            <a:chOff x="109466" y="3312087"/>
            <a:chExt cx="2964603" cy="1264914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38448" y="3312087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109466" y="4172782"/>
              <a:ext cx="29646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9A3F2A1F-5690-4C54-1B41-20912B6C7FE7}"/>
              </a:ext>
            </a:extLst>
          </p:cNvPr>
          <p:cNvGrpSpPr/>
          <p:nvPr/>
        </p:nvGrpSpPr>
        <p:grpSpPr>
          <a:xfrm>
            <a:off x="7921212" y="5460288"/>
            <a:ext cx="1471431" cy="1331486"/>
            <a:chOff x="7885256" y="5447584"/>
            <a:chExt cx="1342970" cy="1331486"/>
          </a:xfrm>
        </p:grpSpPr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BEE084F6-CD44-88AB-A208-E5868092594D}"/>
                </a:ext>
              </a:extLst>
            </p:cNvPr>
            <p:cNvSpPr/>
            <p:nvPr/>
          </p:nvSpPr>
          <p:spPr>
            <a:xfrm>
              <a:off x="7885256" y="5447584"/>
              <a:ext cx="1342970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電子決済</a:t>
              </a:r>
            </a:p>
          </p:txBody>
        </p:sp>
        <p:pic>
          <p:nvPicPr>
            <p:cNvPr id="14" name="図 13" descr="アイコン&#10;&#10;自動的に生成された説明">
              <a:extLst>
                <a:ext uri="{FF2B5EF4-FFF2-40B4-BE49-F238E27FC236}">
                  <a16:creationId xmlns:a16="http://schemas.microsoft.com/office/drawing/2014/main" id="{44D7A88D-7A5A-DD64-2CA9-C1C6FCD2AE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83" t="42626" r="56548" b="7449"/>
            <a:stretch/>
          </p:blipFill>
          <p:spPr>
            <a:xfrm>
              <a:off x="8020193" y="5929320"/>
              <a:ext cx="647617" cy="795545"/>
            </a:xfrm>
            <a:prstGeom prst="rect">
              <a:avLst/>
            </a:prstGeom>
          </p:spPr>
        </p:pic>
        <p:pic>
          <p:nvPicPr>
            <p:cNvPr id="18" name="グラフィックス 17" descr="QR コード 単色塗りつぶし">
              <a:extLst>
                <a:ext uri="{FF2B5EF4-FFF2-40B4-BE49-F238E27FC236}">
                  <a16:creationId xmlns:a16="http://schemas.microsoft.com/office/drawing/2014/main" id="{28C1FA52-A22C-F6A6-C43B-83511C0D0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9147" y="6199618"/>
              <a:ext cx="546521" cy="546521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9418847A-35D9-184E-53E9-AD9AAF4CF420}"/>
              </a:ext>
            </a:extLst>
          </p:cNvPr>
          <p:cNvGrpSpPr/>
          <p:nvPr/>
        </p:nvGrpSpPr>
        <p:grpSpPr>
          <a:xfrm>
            <a:off x="6696657" y="5467683"/>
            <a:ext cx="1162804" cy="1331486"/>
            <a:chOff x="6657782" y="5456058"/>
            <a:chExt cx="1100611" cy="1331486"/>
          </a:xfrm>
        </p:grpSpPr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D29C0FCE-824B-3AD1-36D9-A72ECF1FD35D}"/>
                </a:ext>
              </a:extLst>
            </p:cNvPr>
            <p:cNvSpPr/>
            <p:nvPr/>
          </p:nvSpPr>
          <p:spPr>
            <a:xfrm>
              <a:off x="6657782" y="5456058"/>
              <a:ext cx="1100611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クレジットカード</a:t>
              </a:r>
            </a:p>
          </p:txBody>
        </p:sp>
        <p:pic>
          <p:nvPicPr>
            <p:cNvPr id="15" name="図 14" descr="アイコン&#10;&#10;自動的に生成された説明">
              <a:extLst>
                <a:ext uri="{FF2B5EF4-FFF2-40B4-BE49-F238E27FC236}">
                  <a16:creationId xmlns:a16="http://schemas.microsoft.com/office/drawing/2014/main" id="{855B119B-3D81-F9F0-30A3-8E588624F6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71" r="50807" b="60133"/>
            <a:stretch/>
          </p:blipFill>
          <p:spPr>
            <a:xfrm>
              <a:off x="6794671" y="6094839"/>
              <a:ext cx="779490" cy="554548"/>
            </a:xfrm>
            <a:prstGeom prst="rect">
              <a:avLst/>
            </a:prstGeom>
          </p:spPr>
        </p:pic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FB452A2-F2E8-95AD-53CE-3DB1CA212263}"/>
                </a:ext>
              </a:extLst>
            </p:cNvPr>
            <p:cNvSpPr txBox="1"/>
            <p:nvPr/>
          </p:nvSpPr>
          <p:spPr>
            <a:xfrm>
              <a:off x="6726003" y="5890902"/>
              <a:ext cx="964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credit card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F6A0B48-D191-F981-EA2E-3C6F7A1B32A7}"/>
              </a:ext>
            </a:extLst>
          </p:cNvPr>
          <p:cNvSpPr txBox="1"/>
          <p:nvPr/>
        </p:nvSpPr>
        <p:spPr>
          <a:xfrm>
            <a:off x="7797711" y="5713818"/>
            <a:ext cx="1685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electronic payment </a:t>
            </a:r>
            <a:endParaRPr kumimoji="1" lang="ja-JP" altLang="en-US" sz="12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8F94BDF-56CA-D156-E353-A32BE84523DD}"/>
              </a:ext>
            </a:extLst>
          </p:cNvPr>
          <p:cNvGrpSpPr/>
          <p:nvPr/>
        </p:nvGrpSpPr>
        <p:grpSpPr>
          <a:xfrm>
            <a:off x="9472494" y="5444887"/>
            <a:ext cx="1180025" cy="1331486"/>
            <a:chOff x="9387070" y="5429096"/>
            <a:chExt cx="1180025" cy="1331486"/>
          </a:xfrm>
        </p:grpSpPr>
        <p:sp>
          <p:nvSpPr>
            <p:cNvPr id="108" name="四角形: 角を丸くする 107">
              <a:extLst>
                <a:ext uri="{FF2B5EF4-FFF2-40B4-BE49-F238E27FC236}">
                  <a16:creationId xmlns:a16="http://schemas.microsoft.com/office/drawing/2014/main" id="{98FC6976-C7C2-03FB-89FE-1D11DD158571}"/>
                </a:ext>
              </a:extLst>
            </p:cNvPr>
            <p:cNvSpPr/>
            <p:nvPr/>
          </p:nvSpPr>
          <p:spPr>
            <a:xfrm>
              <a:off x="9387070" y="5429096"/>
              <a:ext cx="1164531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現金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のみ</a:t>
              </a:r>
            </a:p>
          </p:txBody>
        </p:sp>
        <p:pic>
          <p:nvPicPr>
            <p:cNvPr id="16" name="図 15" descr="アイコン&#10;&#10;自動的に生成された説明">
              <a:extLst>
                <a:ext uri="{FF2B5EF4-FFF2-40B4-BE49-F238E27FC236}">
                  <a16:creationId xmlns:a16="http://schemas.microsoft.com/office/drawing/2014/main" id="{3CA343CC-AC52-F0D2-7C2B-657C40552C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11173" b="57047"/>
            <a:stretch/>
          </p:blipFill>
          <p:spPr>
            <a:xfrm>
              <a:off x="9402206" y="6035042"/>
              <a:ext cx="909529" cy="670132"/>
            </a:xfrm>
            <a:prstGeom prst="rect">
              <a:avLst/>
            </a:prstGeom>
          </p:spPr>
        </p:pic>
        <p:pic>
          <p:nvPicPr>
            <p:cNvPr id="22" name="グラフィックス 21" descr="硬貨 枠線">
              <a:extLst>
                <a:ext uri="{FF2B5EF4-FFF2-40B4-BE49-F238E27FC236}">
                  <a16:creationId xmlns:a16="http://schemas.microsoft.com/office/drawing/2014/main" id="{BA930EB3-CD93-48E6-072F-AD271A8DE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169162" y="6319190"/>
              <a:ext cx="397933" cy="397933"/>
            </a:xfrm>
            <a:prstGeom prst="rect">
              <a:avLst/>
            </a:prstGeom>
          </p:spPr>
        </p:pic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4CEBDF1-2238-150A-9F9B-7A69A965CA11}"/>
                </a:ext>
              </a:extLst>
            </p:cNvPr>
            <p:cNvSpPr txBox="1"/>
            <p:nvPr/>
          </p:nvSpPr>
          <p:spPr>
            <a:xfrm>
              <a:off x="9492473" y="5647477"/>
              <a:ext cx="9095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cash o</a:t>
              </a:r>
              <a:r>
                <a:rPr kumimoji="1"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nly 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71EF5911-16E6-A265-D9DC-284713580E0F}"/>
              </a:ext>
            </a:extLst>
          </p:cNvPr>
          <p:cNvGrpSpPr/>
          <p:nvPr/>
        </p:nvGrpSpPr>
        <p:grpSpPr>
          <a:xfrm>
            <a:off x="10715832" y="5438742"/>
            <a:ext cx="1283845" cy="1331486"/>
            <a:chOff x="10650697" y="5429096"/>
            <a:chExt cx="1283845" cy="1331486"/>
          </a:xfrm>
        </p:grpSpPr>
        <p:sp>
          <p:nvSpPr>
            <p:cNvPr id="109" name="四角形: 角を丸くする 108">
              <a:extLst>
                <a:ext uri="{FF2B5EF4-FFF2-40B4-BE49-F238E27FC236}">
                  <a16:creationId xmlns:a16="http://schemas.microsoft.com/office/drawing/2014/main" id="{CA132B76-021C-0596-BF8C-E60F10D9CC54}"/>
                </a:ext>
              </a:extLst>
            </p:cNvPr>
            <p:cNvSpPr/>
            <p:nvPr/>
          </p:nvSpPr>
          <p:spPr>
            <a:xfrm>
              <a:off x="10650697" y="5429096"/>
              <a:ext cx="1283845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レシート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0060587-3192-CFBB-A218-0CA33E6B0D17}"/>
                </a:ext>
              </a:extLst>
            </p:cNvPr>
            <p:cNvSpPr txBox="1"/>
            <p:nvPr/>
          </p:nvSpPr>
          <p:spPr>
            <a:xfrm>
              <a:off x="10855075" y="5653622"/>
              <a:ext cx="9095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receipt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130" y="138488"/>
            <a:ext cx="643995" cy="887960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E2B7C62-29E9-78DB-3B76-AE41F3671B94}"/>
              </a:ext>
            </a:extLst>
          </p:cNvPr>
          <p:cNvGrpSpPr/>
          <p:nvPr/>
        </p:nvGrpSpPr>
        <p:grpSpPr>
          <a:xfrm>
            <a:off x="1508497" y="1333775"/>
            <a:ext cx="2639225" cy="1355774"/>
            <a:chOff x="92948" y="1296362"/>
            <a:chExt cx="2639225" cy="1355774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26DF9C68-3FD0-04B5-9F9E-B7D482AB005E}"/>
                </a:ext>
              </a:extLst>
            </p:cNvPr>
            <p:cNvSpPr/>
            <p:nvPr/>
          </p:nvSpPr>
          <p:spPr>
            <a:xfrm>
              <a:off x="92948" y="1296362"/>
              <a:ext cx="2639225" cy="135577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2217A87-2915-48FF-CEC4-1AC6B1E04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75466" y="1332919"/>
              <a:ext cx="2473353" cy="1281530"/>
            </a:xfrm>
            <a:prstGeom prst="rect">
              <a:avLst/>
            </a:prstGeom>
          </p:spPr>
        </p:pic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D6213E0E-36E9-F475-05B3-833085C506AB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655224" y="66539"/>
            <a:chExt cx="857456" cy="943442"/>
          </a:xfrm>
          <a:solidFill>
            <a:srgbClr val="FF6600"/>
          </a:solidFill>
        </p:grpSpPr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F7B138AE-42E4-C5E6-AA12-215535A214C5}"/>
                </a:ext>
              </a:extLst>
            </p:cNvPr>
            <p:cNvSpPr/>
            <p:nvPr/>
          </p:nvSpPr>
          <p:spPr>
            <a:xfrm>
              <a:off x="9204025" y="151730"/>
              <a:ext cx="235528" cy="23538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四角形: 角を丸くする 62">
              <a:extLst>
                <a:ext uri="{FF2B5EF4-FFF2-40B4-BE49-F238E27FC236}">
                  <a16:creationId xmlns:a16="http://schemas.microsoft.com/office/drawing/2014/main" id="{76753083-F775-1BF1-6E92-C0F0D5986893}"/>
                </a:ext>
              </a:extLst>
            </p:cNvPr>
            <p:cNvSpPr/>
            <p:nvPr/>
          </p:nvSpPr>
          <p:spPr>
            <a:xfrm>
              <a:off x="9150331" y="396142"/>
              <a:ext cx="208142" cy="428126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四角形: 角を丸くする 63">
              <a:extLst>
                <a:ext uri="{FF2B5EF4-FFF2-40B4-BE49-F238E27FC236}">
                  <a16:creationId xmlns:a16="http://schemas.microsoft.com/office/drawing/2014/main" id="{70D150CF-32DF-FB17-BE21-F142411E0030}"/>
                </a:ext>
              </a:extLst>
            </p:cNvPr>
            <p:cNvSpPr/>
            <p:nvPr/>
          </p:nvSpPr>
          <p:spPr>
            <a:xfrm rot="7164563" flipH="1">
              <a:off x="9065265" y="203906"/>
              <a:ext cx="93405" cy="338478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四角形: 角を丸くする 64">
              <a:extLst>
                <a:ext uri="{FF2B5EF4-FFF2-40B4-BE49-F238E27FC236}">
                  <a16:creationId xmlns:a16="http://schemas.microsoft.com/office/drawing/2014/main" id="{67D2E6E1-C819-C40A-7BF8-AC2050140035}"/>
                </a:ext>
              </a:extLst>
            </p:cNvPr>
            <p:cNvSpPr/>
            <p:nvPr/>
          </p:nvSpPr>
          <p:spPr>
            <a:xfrm flipH="1">
              <a:off x="9150331" y="620467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2A38F7D2-77E2-FB52-3D0F-C2BAB1384B72}"/>
                </a:ext>
              </a:extLst>
            </p:cNvPr>
            <p:cNvSpPr/>
            <p:nvPr/>
          </p:nvSpPr>
          <p:spPr>
            <a:xfrm flipH="1">
              <a:off x="9276425" y="619226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四角形: 角を丸くする 66">
              <a:extLst>
                <a:ext uri="{FF2B5EF4-FFF2-40B4-BE49-F238E27FC236}">
                  <a16:creationId xmlns:a16="http://schemas.microsoft.com/office/drawing/2014/main" id="{2BA4F133-7E02-6ACD-0B17-F748DD353D7A}"/>
                </a:ext>
              </a:extLst>
            </p:cNvPr>
            <p:cNvSpPr/>
            <p:nvPr/>
          </p:nvSpPr>
          <p:spPr>
            <a:xfrm rot="7771281" flipH="1">
              <a:off x="9348446" y="404749"/>
              <a:ext cx="81055" cy="247412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C0D9F93-F1BC-A60F-1152-83B5BB75C46D}"/>
                </a:ext>
              </a:extLst>
            </p:cNvPr>
            <p:cNvCxnSpPr>
              <a:cxnSpLocks/>
            </p:cNvCxnSpPr>
            <p:nvPr/>
          </p:nvCxnSpPr>
          <p:spPr>
            <a:xfrm>
              <a:off x="8697112" y="66539"/>
              <a:ext cx="160411" cy="1211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9C369DB6-95E6-3BE9-819C-06F1DD84910E}"/>
                </a:ext>
              </a:extLst>
            </p:cNvPr>
            <p:cNvCxnSpPr>
              <a:cxnSpLocks/>
            </p:cNvCxnSpPr>
            <p:nvPr/>
          </p:nvCxnSpPr>
          <p:spPr>
            <a:xfrm>
              <a:off x="8664934" y="239728"/>
              <a:ext cx="160411" cy="302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31B12CD-8A46-832D-B0A0-4D413AED0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5224" y="373145"/>
              <a:ext cx="184776" cy="50826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7D2C2E4F-42CE-752B-3F75-E607A6C7F473}"/>
              </a:ext>
            </a:extLst>
          </p:cNvPr>
          <p:cNvSpPr/>
          <p:nvPr/>
        </p:nvSpPr>
        <p:spPr>
          <a:xfrm>
            <a:off x="540984" y="4645501"/>
            <a:ext cx="920842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3D5F3277-BA68-CF27-44BC-CD693687AF66}"/>
              </a:ext>
            </a:extLst>
          </p:cNvPr>
          <p:cNvSpPr txBox="1">
            <a:spLocks/>
          </p:cNvSpPr>
          <p:nvPr/>
        </p:nvSpPr>
        <p:spPr>
          <a:xfrm>
            <a:off x="9085295" y="165939"/>
            <a:ext cx="2328256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タクシー編①</a:t>
            </a:r>
            <a:endParaRPr lang="en-US" altLang="ja-JP" sz="2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Taxi</a:t>
            </a:r>
            <a:r>
              <a:rPr lang="ja-JP" altLang="en-US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①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045280BE-68BF-3D97-B763-DFD7770B82D1}"/>
              </a:ext>
            </a:extLst>
          </p:cNvPr>
          <p:cNvSpPr/>
          <p:nvPr/>
        </p:nvSpPr>
        <p:spPr>
          <a:xfrm>
            <a:off x="4298858" y="5476939"/>
            <a:ext cx="1214412" cy="1313156"/>
          </a:xfrm>
          <a:prstGeom prst="roundRect">
            <a:avLst>
              <a:gd name="adj" fmla="val 1104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百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hundred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140EEDC0-5F90-0BB8-4F2B-95128587C950}"/>
              </a:ext>
            </a:extLst>
          </p:cNvPr>
          <p:cNvSpPr/>
          <p:nvPr/>
        </p:nvSpPr>
        <p:spPr>
          <a:xfrm>
            <a:off x="2896075" y="5476938"/>
            <a:ext cx="1315386" cy="1313157"/>
          </a:xfrm>
          <a:prstGeom prst="roundRect">
            <a:avLst>
              <a:gd name="adj" fmla="val 925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千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thousand</a:t>
            </a:r>
            <a:endParaRPr kumimoji="1" lang="ja-JP" altLang="en-US" sz="17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3532F607-3DC1-D7F2-9F05-6C550E3BFD08}"/>
              </a:ext>
            </a:extLst>
          </p:cNvPr>
          <p:cNvSpPr/>
          <p:nvPr/>
        </p:nvSpPr>
        <p:spPr>
          <a:xfrm>
            <a:off x="1478526" y="5469989"/>
            <a:ext cx="1355057" cy="1320105"/>
          </a:xfrm>
          <a:prstGeom prst="roundRect">
            <a:avLst>
              <a:gd name="adj" fmla="val 1035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万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>
              <a:lnSpc>
                <a:spcPts val="1500"/>
              </a:lnSpc>
            </a:pPr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ten-thousand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39DBCCB-0420-4266-A2E7-2AC72F92918D}"/>
              </a:ext>
            </a:extLst>
          </p:cNvPr>
          <p:cNvSpPr/>
          <p:nvPr/>
        </p:nvSpPr>
        <p:spPr>
          <a:xfrm>
            <a:off x="5599337" y="5469989"/>
            <a:ext cx="987933" cy="1326649"/>
          </a:xfrm>
          <a:prstGeom prst="roundRect">
            <a:avLst>
              <a:gd name="adj" fmla="val 1069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yen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44" name="図 43" descr="グラフ&#10;&#10;中程度の精度で自動的に生成された説明">
            <a:extLst>
              <a:ext uri="{FF2B5EF4-FFF2-40B4-BE49-F238E27FC236}">
                <a16:creationId xmlns:a16="http://schemas.microsoft.com/office/drawing/2014/main" id="{10877928-FEE7-968E-E144-9F89C1C5CE2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79" t="13515" r="32887" b="8863"/>
          <a:stretch/>
        </p:blipFill>
        <p:spPr>
          <a:xfrm>
            <a:off x="11172644" y="5885175"/>
            <a:ext cx="379759" cy="8636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18544909-EEC9-081C-412F-16E7F562E051}"/>
              </a:ext>
            </a:extLst>
          </p:cNvPr>
          <p:cNvSpPr/>
          <p:nvPr/>
        </p:nvSpPr>
        <p:spPr>
          <a:xfrm>
            <a:off x="7386031" y="1288683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行き先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Destination</a:t>
            </a: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4135F4CC-6F3E-2044-1062-8F1B4DA994CC}"/>
              </a:ext>
            </a:extLst>
          </p:cNvPr>
          <p:cNvSpPr/>
          <p:nvPr/>
        </p:nvSpPr>
        <p:spPr>
          <a:xfrm>
            <a:off x="7400102" y="2334356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ホテル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Hotel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65FA774F-5FFF-5BC1-97DC-DC55051B668A}"/>
              </a:ext>
            </a:extLst>
          </p:cNvPr>
          <p:cNvSpPr/>
          <p:nvPr/>
        </p:nvSpPr>
        <p:spPr>
          <a:xfrm>
            <a:off x="8945344" y="1287836"/>
            <a:ext cx="1478885" cy="961539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住所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Address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9E572DA8-0668-7B63-3FA7-13F0F5B02632}"/>
              </a:ext>
            </a:extLst>
          </p:cNvPr>
          <p:cNvSpPr/>
          <p:nvPr/>
        </p:nvSpPr>
        <p:spPr>
          <a:xfrm>
            <a:off x="10520792" y="1285713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コンビニ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Convenience store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B95F018E-69FE-A41B-F852-F233A35DCC9D}"/>
              </a:ext>
            </a:extLst>
          </p:cNvPr>
          <p:cNvSpPr/>
          <p:nvPr/>
        </p:nvSpPr>
        <p:spPr>
          <a:xfrm>
            <a:off x="10511710" y="2324669"/>
            <a:ext cx="1478885" cy="968768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夜間料金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Nighttime</a:t>
            </a: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surcharge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EA39C092-F4B7-5152-C292-92B7DCD3AC62}"/>
              </a:ext>
            </a:extLst>
          </p:cNvPr>
          <p:cNvSpPr/>
          <p:nvPr/>
        </p:nvSpPr>
        <p:spPr>
          <a:xfrm>
            <a:off x="7386031" y="3378798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往復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Round trip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A55F6DE7-1140-F4C7-AA4D-34FDF7AC42BF}"/>
              </a:ext>
            </a:extLst>
          </p:cNvPr>
          <p:cNvSpPr/>
          <p:nvPr/>
        </p:nvSpPr>
        <p:spPr>
          <a:xfrm>
            <a:off x="7390168" y="4415846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決済方法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Payment method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123A97DE-A0B4-AC4A-55A6-1C3065C9D7EA}"/>
              </a:ext>
            </a:extLst>
          </p:cNvPr>
          <p:cNvSpPr/>
          <p:nvPr/>
        </p:nvSpPr>
        <p:spPr>
          <a:xfrm>
            <a:off x="8957664" y="4423379"/>
            <a:ext cx="1478885" cy="9576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熱い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Hot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AE0C0A23-9890-16AD-A4CD-DD112FC0931C}"/>
              </a:ext>
            </a:extLst>
          </p:cNvPr>
          <p:cNvSpPr/>
          <p:nvPr/>
        </p:nvSpPr>
        <p:spPr>
          <a:xfrm>
            <a:off x="8934922" y="3374486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高速道路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Toll Roads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CEDA63DA-947E-A730-1428-F0FA704CE3FD}"/>
              </a:ext>
            </a:extLst>
          </p:cNvPr>
          <p:cNvSpPr/>
          <p:nvPr/>
        </p:nvSpPr>
        <p:spPr>
          <a:xfrm>
            <a:off x="10533092" y="3378798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5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シートベルト</a:t>
            </a:r>
            <a:endParaRPr lang="en-US" altLang="ja-JP" sz="15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Seatbelt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D6330C73-E547-6699-64E0-FC725E3DE0CF}"/>
              </a:ext>
            </a:extLst>
          </p:cNvPr>
          <p:cNvSpPr/>
          <p:nvPr/>
        </p:nvSpPr>
        <p:spPr>
          <a:xfrm>
            <a:off x="10509278" y="4398701"/>
            <a:ext cx="1478885" cy="95769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寒い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Cold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8174A321-4B20-0CD2-86A6-93361776E6FD}"/>
              </a:ext>
            </a:extLst>
          </p:cNvPr>
          <p:cNvGrpSpPr/>
          <p:nvPr/>
        </p:nvGrpSpPr>
        <p:grpSpPr>
          <a:xfrm>
            <a:off x="4248888" y="1313184"/>
            <a:ext cx="3013368" cy="1484781"/>
            <a:chOff x="151835" y="2428509"/>
            <a:chExt cx="2632366" cy="1303005"/>
          </a:xfrm>
        </p:grpSpPr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C89F41D9-04BC-42D4-C8F8-3B4EFEB01AE9}"/>
                </a:ext>
              </a:extLst>
            </p:cNvPr>
            <p:cNvSpPr/>
            <p:nvPr/>
          </p:nvSpPr>
          <p:spPr>
            <a:xfrm>
              <a:off x="151835" y="2428509"/>
              <a:ext cx="2632366" cy="1225940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右</a:t>
              </a: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02C3848D-E5F6-0E6B-7DB1-0B931391FDCB}"/>
                </a:ext>
              </a:extLst>
            </p:cNvPr>
            <p:cNvSpPr txBox="1"/>
            <p:nvPr/>
          </p:nvSpPr>
          <p:spPr>
            <a:xfrm>
              <a:off x="403438" y="3269849"/>
              <a:ext cx="2151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Right</a:t>
              </a:r>
              <a:endParaRPr kumimoji="1" lang="ja-JP" altLang="en-US" sz="2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77E7F18C-62D8-74AF-4600-CFE30760354E}"/>
              </a:ext>
            </a:extLst>
          </p:cNvPr>
          <p:cNvGrpSpPr/>
          <p:nvPr/>
        </p:nvGrpSpPr>
        <p:grpSpPr>
          <a:xfrm>
            <a:off x="4264690" y="2842121"/>
            <a:ext cx="3013368" cy="1275071"/>
            <a:chOff x="151835" y="2397732"/>
            <a:chExt cx="2632366" cy="1328184"/>
          </a:xfrm>
        </p:grpSpPr>
        <p:sp>
          <p:nvSpPr>
            <p:cNvPr id="121" name="四角形: 角を丸くする 120">
              <a:extLst>
                <a:ext uri="{FF2B5EF4-FFF2-40B4-BE49-F238E27FC236}">
                  <a16:creationId xmlns:a16="http://schemas.microsoft.com/office/drawing/2014/main" id="{05C5AF94-5FC8-F32E-D933-A36168A8BB4C}"/>
                </a:ext>
              </a:extLst>
            </p:cNvPr>
            <p:cNvSpPr/>
            <p:nvPr/>
          </p:nvSpPr>
          <p:spPr>
            <a:xfrm>
              <a:off x="151835" y="2397732"/>
              <a:ext cx="2632366" cy="1295691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左</a:t>
              </a:r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F83BFFFE-816A-37A4-5EA8-1F33B3119457}"/>
                </a:ext>
              </a:extLst>
            </p:cNvPr>
            <p:cNvSpPr txBox="1"/>
            <p:nvPr/>
          </p:nvSpPr>
          <p:spPr>
            <a:xfrm>
              <a:off x="383909" y="3264251"/>
              <a:ext cx="2151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Left</a:t>
              </a:r>
              <a:endParaRPr kumimoji="1" lang="ja-JP" altLang="en-US" sz="2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6CFC0165-40B6-60E3-B338-1CD206AA10BD}"/>
              </a:ext>
            </a:extLst>
          </p:cNvPr>
          <p:cNvGrpSpPr/>
          <p:nvPr/>
        </p:nvGrpSpPr>
        <p:grpSpPr>
          <a:xfrm>
            <a:off x="4265757" y="4165043"/>
            <a:ext cx="3013368" cy="1283491"/>
            <a:chOff x="151835" y="2428509"/>
            <a:chExt cx="2632366" cy="1336956"/>
          </a:xfrm>
        </p:grpSpPr>
        <p:sp>
          <p:nvSpPr>
            <p:cNvPr id="126" name="四角形: 角を丸くする 125">
              <a:extLst>
                <a:ext uri="{FF2B5EF4-FFF2-40B4-BE49-F238E27FC236}">
                  <a16:creationId xmlns:a16="http://schemas.microsoft.com/office/drawing/2014/main" id="{10EBE03E-99A2-2E3F-5EB7-4A28E33D975D}"/>
                </a:ext>
              </a:extLst>
            </p:cNvPr>
            <p:cNvSpPr/>
            <p:nvPr/>
          </p:nvSpPr>
          <p:spPr>
            <a:xfrm>
              <a:off x="151835" y="2428509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ja-JP" altLang="en-US" sz="54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止まる</a:t>
              </a:r>
              <a:endParaRPr kumimoji="1" lang="ja-JP" altLang="en-US" sz="54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A2BE1B91-A02F-F79D-7A70-90FD60B2D143}"/>
                </a:ext>
              </a:extLst>
            </p:cNvPr>
            <p:cNvSpPr txBox="1"/>
            <p:nvPr/>
          </p:nvSpPr>
          <p:spPr>
            <a:xfrm>
              <a:off x="395779" y="3284570"/>
              <a:ext cx="2151467" cy="480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Stop</a:t>
              </a:r>
              <a:endParaRPr kumimoji="1" lang="ja-JP" altLang="en-US" sz="2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B25FC20-2A38-B8AC-C556-4EDC46C39123}"/>
              </a:ext>
            </a:extLst>
          </p:cNvPr>
          <p:cNvSpPr/>
          <p:nvPr/>
        </p:nvSpPr>
        <p:spPr>
          <a:xfrm>
            <a:off x="8955906" y="2341809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渋滞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Traffic jam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02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58370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177" y="123898"/>
            <a:ext cx="643995" cy="887960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B9A3618-457D-A493-77E4-1B556FF10C24}"/>
              </a:ext>
            </a:extLst>
          </p:cNvPr>
          <p:cNvSpPr/>
          <p:nvPr/>
        </p:nvSpPr>
        <p:spPr>
          <a:xfrm>
            <a:off x="2916382" y="1311349"/>
            <a:ext cx="4455608" cy="5455976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運転手側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-driver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C0FFB1A7-45E4-E44E-9FBA-0A56CB37B7D5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655224" y="66539"/>
            <a:chExt cx="857456" cy="943442"/>
          </a:xfrm>
          <a:solidFill>
            <a:srgbClr val="FF6600"/>
          </a:solidFill>
        </p:grpSpPr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A20C8C7B-F800-6C60-68DD-8DBD236BE3C2}"/>
                </a:ext>
              </a:extLst>
            </p:cNvPr>
            <p:cNvSpPr/>
            <p:nvPr/>
          </p:nvSpPr>
          <p:spPr>
            <a:xfrm>
              <a:off x="9204025" y="151730"/>
              <a:ext cx="235528" cy="235383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19572D6D-174D-EC2B-7B42-C6D573F79B99}"/>
                </a:ext>
              </a:extLst>
            </p:cNvPr>
            <p:cNvSpPr/>
            <p:nvPr/>
          </p:nvSpPr>
          <p:spPr>
            <a:xfrm>
              <a:off x="9150331" y="396142"/>
              <a:ext cx="208142" cy="428126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四角形: 角を丸くする 51">
              <a:extLst>
                <a:ext uri="{FF2B5EF4-FFF2-40B4-BE49-F238E27FC236}">
                  <a16:creationId xmlns:a16="http://schemas.microsoft.com/office/drawing/2014/main" id="{4B0F2F01-4E74-3B96-704E-832F3B7A31EB}"/>
                </a:ext>
              </a:extLst>
            </p:cNvPr>
            <p:cNvSpPr/>
            <p:nvPr/>
          </p:nvSpPr>
          <p:spPr>
            <a:xfrm rot="7164563" flipH="1">
              <a:off x="9065265" y="203906"/>
              <a:ext cx="93405" cy="338478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DE60E332-8D50-1015-F1EE-80BC8E504627}"/>
                </a:ext>
              </a:extLst>
            </p:cNvPr>
            <p:cNvSpPr/>
            <p:nvPr/>
          </p:nvSpPr>
          <p:spPr>
            <a:xfrm flipH="1">
              <a:off x="9150331" y="620467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DFC15108-8FC6-7441-4B8D-A171B172FDDE}"/>
                </a:ext>
              </a:extLst>
            </p:cNvPr>
            <p:cNvSpPr/>
            <p:nvPr/>
          </p:nvSpPr>
          <p:spPr>
            <a:xfrm flipH="1">
              <a:off x="9276425" y="619226"/>
              <a:ext cx="87036" cy="389514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CA0C2907-D18A-690A-2399-518120805847}"/>
                </a:ext>
              </a:extLst>
            </p:cNvPr>
            <p:cNvSpPr/>
            <p:nvPr/>
          </p:nvSpPr>
          <p:spPr>
            <a:xfrm rot="7771281" flipH="1">
              <a:off x="9348446" y="404749"/>
              <a:ext cx="81055" cy="247412"/>
            </a:xfrm>
            <a:prstGeom prst="roundRect">
              <a:avLst>
                <a:gd name="adj" fmla="val 491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DCA5865-4DCC-C68D-FCAE-60FAED970240}"/>
                </a:ext>
              </a:extLst>
            </p:cNvPr>
            <p:cNvCxnSpPr>
              <a:cxnSpLocks/>
            </p:cNvCxnSpPr>
            <p:nvPr/>
          </p:nvCxnSpPr>
          <p:spPr>
            <a:xfrm>
              <a:off x="8697112" y="66539"/>
              <a:ext cx="160411" cy="1211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07F7D5CB-8D54-0A91-A524-C0D4CE7BBD85}"/>
                </a:ext>
              </a:extLst>
            </p:cNvPr>
            <p:cNvCxnSpPr>
              <a:cxnSpLocks/>
            </p:cNvCxnSpPr>
            <p:nvPr/>
          </p:nvCxnSpPr>
          <p:spPr>
            <a:xfrm>
              <a:off x="8664934" y="239728"/>
              <a:ext cx="160411" cy="30282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8AC164AF-7980-5B73-1F09-5557A1EEB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55224" y="373145"/>
              <a:ext cx="184776" cy="50826"/>
            </a:xfrm>
            <a:prstGeom prst="line">
              <a:avLst/>
            </a:prstGeom>
            <a:grpFill/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45027B5-5FEB-50A8-5407-8750BF0B39E4}"/>
              </a:ext>
            </a:extLst>
          </p:cNvPr>
          <p:cNvSpPr txBox="1"/>
          <p:nvPr/>
        </p:nvSpPr>
        <p:spPr>
          <a:xfrm>
            <a:off x="3066000" y="2160262"/>
            <a:ext cx="42642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どこへ行きますか？　　　　             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Where would you like to go?</a:t>
            </a:r>
          </a:p>
          <a:p>
            <a:r>
              <a:rPr kumimoji="1"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時間がかなりかかります。　　       ☝</a:t>
            </a:r>
            <a:endParaRPr lang="en-US" altLang="ja-JP" sz="1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It's going to take a long time.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この車は４人まで乗れます。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               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This car can fit 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r>
              <a:rPr kumimoji="1"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people.</a:t>
            </a:r>
          </a:p>
          <a:p>
            <a:r>
              <a:rPr lang="en-US" altLang="ja-JP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ドアは自動です。　　　　　　　      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door is automatic.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シートベルトを着用してください。　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fasten your seatbelt.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ドアを閉めてもよろしいでしょうか？　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May I close the door?</a:t>
            </a: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23DFFBBD-F275-5504-2176-C1EC089DBFF0}"/>
              </a:ext>
            </a:extLst>
          </p:cNvPr>
          <p:cNvSpPr/>
          <p:nvPr/>
        </p:nvSpPr>
        <p:spPr>
          <a:xfrm>
            <a:off x="7546540" y="1295259"/>
            <a:ext cx="4535994" cy="5472066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お客様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customer-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F7C7C816-08E3-0B34-0D23-49926827D9B3}"/>
              </a:ext>
            </a:extLst>
          </p:cNvPr>
          <p:cNvSpPr txBox="1"/>
          <p:nvPr/>
        </p:nvSpPr>
        <p:spPr>
          <a:xfrm>
            <a:off x="7773314" y="2160262"/>
            <a:ext cx="42708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どのくらい時間がかかりますか？　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long will it take?</a:t>
            </a:r>
          </a:p>
          <a:p>
            <a:endParaRPr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どのくらい料金がかかりますか？　 　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much will </a:t>
            </a:r>
            <a:r>
              <a:rPr lang="en-US" altLang="ja-JP" sz="160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it cost?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なるべく急いでください。</a:t>
            </a:r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　　　　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go as fast as you can.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クレジットカードは使えますか？　　  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 you take credit cards?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ここで降ろしてください。　　　　　  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I'll get out here.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迎えに来てくれますか？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</a:t>
            </a:r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Will you pick me up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？</a:t>
            </a:r>
            <a:endParaRPr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AutoShape 2" descr="さまざまな支払い方法のアイコンセット - モバイル決済のベクターアート素材や画像を多数ご用意 - モバイル決済, 非接触型決済, アイコン ...">
            <a:extLst>
              <a:ext uri="{FF2B5EF4-FFF2-40B4-BE49-F238E27FC236}">
                <a16:creationId xmlns:a16="http://schemas.microsoft.com/office/drawing/2014/main" id="{223501E8-BED7-F91E-BFCE-5BF26BC099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E59987A4-206C-6911-0F78-02DD41C428B5}"/>
              </a:ext>
            </a:extLst>
          </p:cNvPr>
          <p:cNvSpPr/>
          <p:nvPr/>
        </p:nvSpPr>
        <p:spPr>
          <a:xfrm>
            <a:off x="1081230" y="3693094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D88C905-5586-99E5-6917-D1ED821CD050}"/>
              </a:ext>
            </a:extLst>
          </p:cNvPr>
          <p:cNvGrpSpPr/>
          <p:nvPr/>
        </p:nvGrpSpPr>
        <p:grpSpPr>
          <a:xfrm>
            <a:off x="175720" y="5263260"/>
            <a:ext cx="2566112" cy="741402"/>
            <a:chOff x="-1794079" y="5721312"/>
            <a:chExt cx="1213782" cy="519904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F13F130C-C7EE-416B-9C36-CDE4DDB1F496}"/>
                </a:ext>
              </a:extLst>
            </p:cNvPr>
            <p:cNvSpPr/>
            <p:nvPr/>
          </p:nvSpPr>
          <p:spPr>
            <a:xfrm>
              <a:off x="-1775633" y="5721312"/>
              <a:ext cx="1163014" cy="50576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19797099-756A-9D51-7CEF-8F7D4415AD64}"/>
                </a:ext>
              </a:extLst>
            </p:cNvPr>
            <p:cNvSpPr/>
            <p:nvPr/>
          </p:nvSpPr>
          <p:spPr>
            <a:xfrm>
              <a:off x="-1794079" y="5735453"/>
              <a:ext cx="121378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ja-JP" altLang="en-US" sz="3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時間</a:t>
              </a:r>
              <a:endParaRPr kumimoji="1" lang="en-US" altLang="ja-JP" sz="32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>
                <a:lnSpc>
                  <a:spcPts val="1200"/>
                </a:lnSpc>
              </a:pPr>
              <a:r>
                <a:rPr lang="en-US" altLang="ja-JP" sz="20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h</a:t>
              </a:r>
              <a:r>
                <a:rPr kumimoji="1" lang="en-US" altLang="ja-JP" sz="20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our(s)</a:t>
              </a:r>
              <a:endParaRPr kumimoji="1" lang="ja-JP" altLang="en-US" sz="20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19C28306-194F-74DE-D164-F732AB7DF04E}"/>
              </a:ext>
            </a:extLst>
          </p:cNvPr>
          <p:cNvGrpSpPr/>
          <p:nvPr/>
        </p:nvGrpSpPr>
        <p:grpSpPr>
          <a:xfrm>
            <a:off x="184430" y="6064577"/>
            <a:ext cx="2489069" cy="740009"/>
            <a:chOff x="142092" y="6251422"/>
            <a:chExt cx="1163014" cy="539308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FFE79C91-F441-8878-695E-1162F9641FBE}"/>
                </a:ext>
              </a:extLst>
            </p:cNvPr>
            <p:cNvSpPr/>
            <p:nvPr/>
          </p:nvSpPr>
          <p:spPr>
            <a:xfrm>
              <a:off x="142092" y="6251422"/>
              <a:ext cx="1163014" cy="50576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32DDD63A-1139-D768-F108-A1E424FC2B8B}"/>
                </a:ext>
              </a:extLst>
            </p:cNvPr>
            <p:cNvSpPr/>
            <p:nvPr/>
          </p:nvSpPr>
          <p:spPr>
            <a:xfrm>
              <a:off x="160807" y="6284967"/>
              <a:ext cx="1136974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ja-JP" altLang="en-US" sz="3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分</a:t>
              </a:r>
              <a:endParaRPr lang="en-US" altLang="ja-JP" sz="32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20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m</a:t>
              </a:r>
              <a:r>
                <a:rPr kumimoji="1" lang="en-US" altLang="ja-JP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+mn-cs"/>
                </a:rPr>
                <a:t>inute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+mn-cs"/>
                </a:rPr>
                <a:t>(s)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+mn-cs"/>
              </a:endParaRPr>
            </a:p>
          </p:txBody>
        </p:sp>
      </p:grp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9A3B9C07-9BCB-C69F-BE38-8A7F7A65D131}"/>
              </a:ext>
            </a:extLst>
          </p:cNvPr>
          <p:cNvSpPr/>
          <p:nvPr/>
        </p:nvSpPr>
        <p:spPr>
          <a:xfrm>
            <a:off x="1959342" y="3691275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2EE97400-6B1D-111A-428D-4E32C16A90C2}"/>
              </a:ext>
            </a:extLst>
          </p:cNvPr>
          <p:cNvSpPr/>
          <p:nvPr/>
        </p:nvSpPr>
        <p:spPr>
          <a:xfrm>
            <a:off x="1001389" y="3793641"/>
            <a:ext cx="900254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FCBE7DFD-DEA3-11BC-D6BA-2DA4D52E6319}"/>
              </a:ext>
            </a:extLst>
          </p:cNvPr>
          <p:cNvSpPr/>
          <p:nvPr/>
        </p:nvSpPr>
        <p:spPr>
          <a:xfrm>
            <a:off x="1901910" y="3793641"/>
            <a:ext cx="878011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925A961-F899-9CC6-517F-882B12B1DAD8}"/>
              </a:ext>
            </a:extLst>
          </p:cNvPr>
          <p:cNvGrpSpPr/>
          <p:nvPr/>
        </p:nvGrpSpPr>
        <p:grpSpPr>
          <a:xfrm>
            <a:off x="110813" y="4480660"/>
            <a:ext cx="920842" cy="669317"/>
            <a:chOff x="121257" y="4408925"/>
            <a:chExt cx="920842" cy="669317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85A9AD4C-C967-4502-CB54-67ED67F544F6}"/>
                </a:ext>
              </a:extLst>
            </p:cNvPr>
            <p:cNvSpPr/>
            <p:nvPr/>
          </p:nvSpPr>
          <p:spPr>
            <a:xfrm>
              <a:off x="204405" y="4408925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7" name="四角形: 角を丸くする 36">
              <a:extLst>
                <a:ext uri="{FF2B5EF4-FFF2-40B4-BE49-F238E27FC236}">
                  <a16:creationId xmlns:a16="http://schemas.microsoft.com/office/drawing/2014/main" id="{3CC4EC9E-E00F-15E1-56B4-DFD76C97FDC6}"/>
                </a:ext>
              </a:extLst>
            </p:cNvPr>
            <p:cNvSpPr/>
            <p:nvPr/>
          </p:nvSpPr>
          <p:spPr>
            <a:xfrm>
              <a:off x="121257" y="4521175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5283F6C5-629C-E3FA-DE51-6B7AFE01D022}"/>
              </a:ext>
            </a:extLst>
          </p:cNvPr>
          <p:cNvGrpSpPr/>
          <p:nvPr/>
        </p:nvGrpSpPr>
        <p:grpSpPr>
          <a:xfrm>
            <a:off x="104112" y="3698234"/>
            <a:ext cx="920842" cy="669317"/>
            <a:chOff x="114382" y="4408925"/>
            <a:chExt cx="920842" cy="669317"/>
          </a:xfrm>
        </p:grpSpPr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8B3A72BF-BFC6-6A1D-804C-9916D0AA293B}"/>
                </a:ext>
              </a:extLst>
            </p:cNvPr>
            <p:cNvSpPr/>
            <p:nvPr/>
          </p:nvSpPr>
          <p:spPr>
            <a:xfrm>
              <a:off x="204405" y="4408925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9B4859A2-D4B5-642F-221C-6148DD3EBD38}"/>
                </a:ext>
              </a:extLst>
            </p:cNvPr>
            <p:cNvSpPr/>
            <p:nvPr/>
          </p:nvSpPr>
          <p:spPr>
            <a:xfrm>
              <a:off x="114382" y="4521175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3</a:t>
              </a:r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9CFA5794-B8E8-AFEB-75A8-32797AACABE2}"/>
              </a:ext>
            </a:extLst>
          </p:cNvPr>
          <p:cNvSpPr/>
          <p:nvPr/>
        </p:nvSpPr>
        <p:spPr>
          <a:xfrm>
            <a:off x="1075709" y="2879778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C11AB13E-3A93-55F3-4332-7B4F5739BE99}"/>
              </a:ext>
            </a:extLst>
          </p:cNvPr>
          <p:cNvSpPr/>
          <p:nvPr/>
        </p:nvSpPr>
        <p:spPr>
          <a:xfrm>
            <a:off x="1953821" y="2877959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0BDBCC3-7008-D755-56D6-CEA383EF24AC}"/>
              </a:ext>
            </a:extLst>
          </p:cNvPr>
          <p:cNvSpPr/>
          <p:nvPr/>
        </p:nvSpPr>
        <p:spPr>
          <a:xfrm>
            <a:off x="1009618" y="2980325"/>
            <a:ext cx="900254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AEDA955D-00BB-6379-171F-C7ED8EDC0992}"/>
              </a:ext>
            </a:extLst>
          </p:cNvPr>
          <p:cNvSpPr/>
          <p:nvPr/>
        </p:nvSpPr>
        <p:spPr>
          <a:xfrm>
            <a:off x="1896389" y="2980325"/>
            <a:ext cx="878011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9DCABC14-5DC9-536C-3BA6-F3C0AFA8C2C1}"/>
              </a:ext>
            </a:extLst>
          </p:cNvPr>
          <p:cNvGrpSpPr/>
          <p:nvPr/>
        </p:nvGrpSpPr>
        <p:grpSpPr>
          <a:xfrm>
            <a:off x="112341" y="2884918"/>
            <a:ext cx="920842" cy="669317"/>
            <a:chOff x="128132" y="4408925"/>
            <a:chExt cx="920842" cy="669317"/>
          </a:xfrm>
        </p:grpSpPr>
        <p:sp>
          <p:nvSpPr>
            <p:cNvPr id="58" name="四角形: 角を丸くする 57">
              <a:extLst>
                <a:ext uri="{FF2B5EF4-FFF2-40B4-BE49-F238E27FC236}">
                  <a16:creationId xmlns:a16="http://schemas.microsoft.com/office/drawing/2014/main" id="{D86FC71C-3BCD-B2D3-AE56-3AA044EEFB18}"/>
                </a:ext>
              </a:extLst>
            </p:cNvPr>
            <p:cNvSpPr/>
            <p:nvPr/>
          </p:nvSpPr>
          <p:spPr>
            <a:xfrm>
              <a:off x="204405" y="4408925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59" name="四角形: 角を丸くする 58">
              <a:extLst>
                <a:ext uri="{FF2B5EF4-FFF2-40B4-BE49-F238E27FC236}">
                  <a16:creationId xmlns:a16="http://schemas.microsoft.com/office/drawing/2014/main" id="{C79E3929-D3A1-1EB0-D15B-B9B131559BDA}"/>
                </a:ext>
              </a:extLst>
            </p:cNvPr>
            <p:cNvSpPr/>
            <p:nvPr/>
          </p:nvSpPr>
          <p:spPr>
            <a:xfrm>
              <a:off x="128132" y="4521175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20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DB0ABB9B-F399-6478-F96F-16CC916184D8}"/>
              </a:ext>
            </a:extLst>
          </p:cNvPr>
          <p:cNvSpPr/>
          <p:nvPr/>
        </p:nvSpPr>
        <p:spPr>
          <a:xfrm>
            <a:off x="1048560" y="1292555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B2CB23E4-A6B4-0428-CE23-FC5393AAEF5B}"/>
              </a:ext>
            </a:extLst>
          </p:cNvPr>
          <p:cNvSpPr/>
          <p:nvPr/>
        </p:nvSpPr>
        <p:spPr>
          <a:xfrm>
            <a:off x="1926672" y="1290736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0BB3A4B0-9A8D-7218-60E1-FF10156789C0}"/>
              </a:ext>
            </a:extLst>
          </p:cNvPr>
          <p:cNvSpPr/>
          <p:nvPr/>
        </p:nvSpPr>
        <p:spPr>
          <a:xfrm>
            <a:off x="968719" y="1393102"/>
            <a:ext cx="900254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2F5E1F92-1B19-346E-6106-98547120797D}"/>
              </a:ext>
            </a:extLst>
          </p:cNvPr>
          <p:cNvSpPr/>
          <p:nvPr/>
        </p:nvSpPr>
        <p:spPr>
          <a:xfrm>
            <a:off x="1834865" y="1393102"/>
            <a:ext cx="878011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FDD2FC9C-E538-2085-248D-29C02D15DB5D}"/>
              </a:ext>
            </a:extLst>
          </p:cNvPr>
          <p:cNvGrpSpPr/>
          <p:nvPr/>
        </p:nvGrpSpPr>
        <p:grpSpPr>
          <a:xfrm>
            <a:off x="71442" y="1297695"/>
            <a:ext cx="920842" cy="669317"/>
            <a:chOff x="114382" y="4408925"/>
            <a:chExt cx="920842" cy="669317"/>
          </a:xfrm>
        </p:grpSpPr>
        <p:sp>
          <p:nvSpPr>
            <p:cNvPr id="65" name="四角形: 角を丸くする 64">
              <a:extLst>
                <a:ext uri="{FF2B5EF4-FFF2-40B4-BE49-F238E27FC236}">
                  <a16:creationId xmlns:a16="http://schemas.microsoft.com/office/drawing/2014/main" id="{5033226B-9595-CE1A-9F4D-6EC02DC45910}"/>
                </a:ext>
              </a:extLst>
            </p:cNvPr>
            <p:cNvSpPr/>
            <p:nvPr/>
          </p:nvSpPr>
          <p:spPr>
            <a:xfrm>
              <a:off x="204405" y="4408925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66" name="四角形: 角を丸くする 65">
              <a:extLst>
                <a:ext uri="{FF2B5EF4-FFF2-40B4-BE49-F238E27FC236}">
                  <a16:creationId xmlns:a16="http://schemas.microsoft.com/office/drawing/2014/main" id="{7AB3A461-F94B-F8EA-C1B7-4331D25041BF}"/>
                </a:ext>
              </a:extLst>
            </p:cNvPr>
            <p:cNvSpPr/>
            <p:nvPr/>
          </p:nvSpPr>
          <p:spPr>
            <a:xfrm>
              <a:off x="114382" y="4521175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3435EAB9-A6B8-B23E-855E-681170F283D9}"/>
              </a:ext>
            </a:extLst>
          </p:cNvPr>
          <p:cNvSpPr/>
          <p:nvPr/>
        </p:nvSpPr>
        <p:spPr>
          <a:xfrm>
            <a:off x="1057032" y="2074750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43D37C9A-9D62-22DB-DEF9-85E39537BBC9}"/>
              </a:ext>
            </a:extLst>
          </p:cNvPr>
          <p:cNvSpPr/>
          <p:nvPr/>
        </p:nvSpPr>
        <p:spPr>
          <a:xfrm>
            <a:off x="1935144" y="2072931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512F27F3-4AE5-25C9-1138-8988BB398999}"/>
              </a:ext>
            </a:extLst>
          </p:cNvPr>
          <p:cNvSpPr/>
          <p:nvPr/>
        </p:nvSpPr>
        <p:spPr>
          <a:xfrm>
            <a:off x="984066" y="2175297"/>
            <a:ext cx="900254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41F85E2B-1CA4-D317-C099-633BEF7318B8}"/>
              </a:ext>
            </a:extLst>
          </p:cNvPr>
          <p:cNvSpPr/>
          <p:nvPr/>
        </p:nvSpPr>
        <p:spPr>
          <a:xfrm>
            <a:off x="1877712" y="2175297"/>
            <a:ext cx="878011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56AEC542-391D-615A-E13E-552016E7317D}"/>
              </a:ext>
            </a:extLst>
          </p:cNvPr>
          <p:cNvGrpSpPr/>
          <p:nvPr/>
        </p:nvGrpSpPr>
        <p:grpSpPr>
          <a:xfrm>
            <a:off x="86789" y="2079890"/>
            <a:ext cx="920842" cy="669317"/>
            <a:chOff x="121257" y="4408925"/>
            <a:chExt cx="920842" cy="669317"/>
          </a:xfrm>
        </p:grpSpPr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DD64F74D-7FE2-7E2F-26A7-B3BF2538D6DE}"/>
                </a:ext>
              </a:extLst>
            </p:cNvPr>
            <p:cNvSpPr/>
            <p:nvPr/>
          </p:nvSpPr>
          <p:spPr>
            <a:xfrm>
              <a:off x="204405" y="4408925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74" name="四角形: 角を丸くする 73">
              <a:extLst>
                <a:ext uri="{FF2B5EF4-FFF2-40B4-BE49-F238E27FC236}">
                  <a16:creationId xmlns:a16="http://schemas.microsoft.com/office/drawing/2014/main" id="{644B0641-7835-7B14-957D-97DE7BC22F94}"/>
                </a:ext>
              </a:extLst>
            </p:cNvPr>
            <p:cNvSpPr/>
            <p:nvPr/>
          </p:nvSpPr>
          <p:spPr>
            <a:xfrm>
              <a:off x="121257" y="4521175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75" name="四角形: 角を丸くする 74">
            <a:extLst>
              <a:ext uri="{FF2B5EF4-FFF2-40B4-BE49-F238E27FC236}">
                <a16:creationId xmlns:a16="http://schemas.microsoft.com/office/drawing/2014/main" id="{81284DB4-2F4F-EB63-E76E-5DB1527BA3FE}"/>
              </a:ext>
            </a:extLst>
          </p:cNvPr>
          <p:cNvSpPr/>
          <p:nvPr/>
        </p:nvSpPr>
        <p:spPr>
          <a:xfrm>
            <a:off x="1982625" y="4485348"/>
            <a:ext cx="772046" cy="669317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812FEF06-139B-9591-A60E-F9FBAB0863C6}"/>
              </a:ext>
            </a:extLst>
          </p:cNvPr>
          <p:cNvSpPr/>
          <p:nvPr/>
        </p:nvSpPr>
        <p:spPr>
          <a:xfrm>
            <a:off x="1902784" y="4585895"/>
            <a:ext cx="900254" cy="505763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E83FFCB3-42A9-C06A-113E-F1247D2A82E1}"/>
              </a:ext>
            </a:extLst>
          </p:cNvPr>
          <p:cNvGrpSpPr/>
          <p:nvPr/>
        </p:nvGrpSpPr>
        <p:grpSpPr>
          <a:xfrm>
            <a:off x="1005507" y="4490488"/>
            <a:ext cx="920842" cy="669317"/>
            <a:chOff x="114382" y="4408925"/>
            <a:chExt cx="920842" cy="669317"/>
          </a:xfrm>
        </p:grpSpPr>
        <p:sp>
          <p:nvSpPr>
            <p:cNvPr id="78" name="四角形: 角を丸くする 77">
              <a:extLst>
                <a:ext uri="{FF2B5EF4-FFF2-40B4-BE49-F238E27FC236}">
                  <a16:creationId xmlns:a16="http://schemas.microsoft.com/office/drawing/2014/main" id="{966D79EB-61C6-8434-273F-E1FC33AF6806}"/>
                </a:ext>
              </a:extLst>
            </p:cNvPr>
            <p:cNvSpPr/>
            <p:nvPr/>
          </p:nvSpPr>
          <p:spPr>
            <a:xfrm>
              <a:off x="204405" y="4408925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11AA0A2D-0AA2-8DC0-AEF5-A5C794A20F4B}"/>
                </a:ext>
              </a:extLst>
            </p:cNvPr>
            <p:cNvSpPr/>
            <p:nvPr/>
          </p:nvSpPr>
          <p:spPr>
            <a:xfrm>
              <a:off x="114382" y="4521175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</a:t>
              </a:r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80" name="タイトル 1">
            <a:extLst>
              <a:ext uri="{FF2B5EF4-FFF2-40B4-BE49-F238E27FC236}">
                <a16:creationId xmlns:a16="http://schemas.microsoft.com/office/drawing/2014/main" id="{09F432D4-2B58-0775-C369-95623F7E2816}"/>
              </a:ext>
            </a:extLst>
          </p:cNvPr>
          <p:cNvSpPr txBox="1">
            <a:spLocks/>
          </p:cNvSpPr>
          <p:nvPr/>
        </p:nvSpPr>
        <p:spPr>
          <a:xfrm>
            <a:off x="9044045" y="165939"/>
            <a:ext cx="2328256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タクシー編②</a:t>
            </a:r>
            <a:endParaRPr lang="en-US" altLang="ja-JP" sz="2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Taxi</a:t>
            </a:r>
            <a:r>
              <a:rPr lang="ja-JP" altLang="en-US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988263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298</Words>
  <Application>Microsoft Office PowerPoint</Application>
  <PresentationFormat>ワイド画面</PresentationFormat>
  <Paragraphs>127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指さし50音シート☝</dc:title>
  <dc:creator>浜中　彩代（県民協働課）</dc:creator>
  <cp:lastModifiedBy>浜中　彩代（県民協働課）</cp:lastModifiedBy>
  <cp:revision>62</cp:revision>
  <cp:lastPrinted>2025-05-26T07:58:44Z</cp:lastPrinted>
  <dcterms:created xsi:type="dcterms:W3CDTF">2025-03-03T07:58:34Z</dcterms:created>
  <dcterms:modified xsi:type="dcterms:W3CDTF">2025-07-25T00:19:52Z</dcterms:modified>
</cp:coreProperties>
</file>