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10233025" cy="71024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80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5F6799-A859-122A-478B-4ECE46108C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3EE901-CE87-FCFF-3993-14064AC8C0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5418" y="1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7892C8E4-2F8C-42AD-8FCF-90056424A8E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8A946-48F9-2B32-CA70-7284D1E406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745923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C3DEA3-E4F1-940E-E441-169D6E539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5418" y="6745923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440BF89-C6B1-4875-B0FA-6F0F1B2A9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15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5819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100"/>
            </a:lvl1pPr>
          </a:lstStyle>
          <a:p>
            <a:fld id="{0C42167A-2D05-4C02-84B8-0317FCE0B3EB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2389" y="3417916"/>
            <a:ext cx="8188250" cy="2796475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5819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100"/>
            </a:lvl1pPr>
          </a:lstStyle>
          <a:p>
            <a:fld id="{67F9E38F-B61C-4144-B1B4-5149D9959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0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84B5D-263B-73BB-2161-EE42C44C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8B7529-7267-F779-8135-068C1352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6B306-F823-A6F2-272D-48E0B7AB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B521-6015-4C95-A1E3-A85FE089B4DC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8AA61-2825-39DC-D8CA-A44DC8B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251F9-25F4-B682-CFE8-7996806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759E2-ABD2-93CE-AF5A-8C1918CD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A4D992-6957-DC30-71C3-A58F2BE2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5EE7-0103-F2AA-9BBA-F1F940A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21BE-D199-4BD7-8A20-D18BFFCF2FD6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09C5D-6D26-64F7-9551-4C85AE5A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C67CE-FEE4-3341-D5E6-028AE85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571C59-7C0C-6BF2-988B-DC358E4A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DF2275-82B0-D75B-751F-9A9BFC110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C439D-DF92-815E-759A-EB9BCE38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7C0-7F9A-490A-BAFA-E27B4AEE469C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7450-D48E-42BA-3475-0607883C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A14FC-1C7A-D138-28D3-BA77E752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9EF67-890B-640E-DDEA-C602A9F6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7693E4-BD30-A327-4B17-15DE579C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37B88-7A53-ED5D-8E17-3AD7063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761-AA7F-461A-9245-793573A528E8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FE769-8717-6F9B-F6D0-481786B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2D2A3-BE04-6352-956C-AE088F34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857BF-E649-C3BA-C011-17CA4FF6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1AE6A6-848F-2D14-B296-269755405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2909-2838-FF5F-E1AE-CDADB4AA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D3F5-BD45-44E2-8690-639AA7F9A77A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31C36-2543-DF42-067D-DD0D668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F9B20-913E-B34E-B11B-1A218D3C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EE51-1F55-6F40-312B-9C4E916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79D57-E6B9-FFE7-B516-95D89635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50D047-C45C-83C7-47B3-831025BF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3FAE-0443-5BD7-065A-8B3DC178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98E1-BF61-46A7-B36D-A4AE87BC2420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F8EB3-22F6-F1AD-0F47-1C70067D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6A78E7-2A65-A900-E7F7-77A2A59C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B9A4F-05BE-20AB-A837-52A8AA4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1FD24C-FB9E-8316-9B16-2B84C05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46BC72-63F2-2794-FFFA-23E056C9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20B60-A419-8732-0F7C-55178638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749AA-AEB1-1A61-5C86-ECF4004D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53D031-31B6-68D2-7AAF-7B579B74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774C-3052-4209-9FAD-8042B68D047F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BC6CC0-473F-1D97-A76B-3ACAA6B2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3E60B1-3E7C-A58F-DAC7-6E4948B6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18D34-9A2B-712B-AB9C-4EEEF3E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1D629C-28FC-53A8-0EFC-C1E98DA8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F207-AFB1-46F7-811E-5C5F32611381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7ADF2-FF7D-22D8-5646-10B48AE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5EC1C2-2F7F-96B7-A9B3-DF316D29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D394FC-B4AD-1F4E-206E-3BD66907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7CC-73FC-4C5D-90EE-5A70ADA8ED53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55C61-B650-9A42-3084-717B4EC0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C190E-E18D-9CA1-C996-24862329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8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7DB97-7EA2-BFB2-9224-075352E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C6259-B59B-3B8F-A000-1F866B08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9FBFC-130B-03BD-E8A9-B477490BE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53EA-F4F9-E0EF-77FC-C3A43977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E7C-2AB1-4105-9057-2ECF3E00B34E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39A38C-1A44-D49E-4AEB-28BA7B4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2926FF-7307-584B-E031-4654C341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A4320-C2C7-1853-9C6F-17AC7A0A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DD138A-41CC-9BBB-E94E-2E445F5C7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4F160E-C606-3695-43A5-83CDCC79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E6CAE-D370-B325-7EAF-A037482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A2FE-711D-45BD-A037-969FC925CAE2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EFB51-1815-6236-C9EA-93A51835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2330A-E69B-8717-B8E6-38249C6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B2C26-F999-8EB6-9623-A1E626FB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203244-CD26-5C77-4D33-F879FA85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5A8F34-E756-36FA-4A72-A3F0882A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5545-654F-4308-B2BE-82C4F844CA62}" type="datetime1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94204-D5B5-7F3C-2D53-8CF6ADC3F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721BC-E613-C2A1-6698-34253DF2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0" y="110981"/>
            <a:ext cx="5843549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6157049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</a:t>
            </a:r>
            <a:r>
              <a:rPr kumimoji="1" lang="en-US" altLang="ja-JP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50</a:t>
            </a:r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音シート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B72FE9A-C142-8241-D9E8-9C004A05A1FA}"/>
              </a:ext>
            </a:extLst>
          </p:cNvPr>
          <p:cNvSpPr/>
          <p:nvPr/>
        </p:nvSpPr>
        <p:spPr>
          <a:xfrm>
            <a:off x="10912069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2B29FA0-75E2-1B39-3E3E-10ACC4509294}"/>
              </a:ext>
            </a:extLst>
          </p:cNvPr>
          <p:cNvSpPr/>
          <p:nvPr/>
        </p:nvSpPr>
        <p:spPr>
          <a:xfrm>
            <a:off x="10912070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06771D5-2AA0-C8F4-71AE-DE8296D263D7}"/>
              </a:ext>
            </a:extLst>
          </p:cNvPr>
          <p:cNvSpPr/>
          <p:nvPr/>
        </p:nvSpPr>
        <p:spPr>
          <a:xfrm>
            <a:off x="10912069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う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759342E-15F8-4CF5-9702-B67EA4AABDC0}"/>
              </a:ext>
            </a:extLst>
          </p:cNvPr>
          <p:cNvSpPr/>
          <p:nvPr/>
        </p:nvSpPr>
        <p:spPr>
          <a:xfrm>
            <a:off x="10912069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え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5F322A7-46E5-A60B-2B95-7AB58626943B}"/>
              </a:ext>
            </a:extLst>
          </p:cNvPr>
          <p:cNvSpPr/>
          <p:nvPr/>
        </p:nvSpPr>
        <p:spPr>
          <a:xfrm>
            <a:off x="10912069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72DB980-9458-E4DC-A8E9-2D840FE138E7}"/>
              </a:ext>
            </a:extLst>
          </p:cNvPr>
          <p:cNvSpPr/>
          <p:nvPr/>
        </p:nvSpPr>
        <p:spPr>
          <a:xfrm>
            <a:off x="10912069" y="5869069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0056B7FB-8D61-4746-1E26-04A9FE83D6E9}"/>
              </a:ext>
            </a:extLst>
          </p:cNvPr>
          <p:cNvSpPr/>
          <p:nvPr/>
        </p:nvSpPr>
        <p:spPr>
          <a:xfrm>
            <a:off x="9739915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A3373779-FC36-2DDD-4DD1-D2CBE09F6FA9}"/>
              </a:ext>
            </a:extLst>
          </p:cNvPr>
          <p:cNvSpPr/>
          <p:nvPr/>
        </p:nvSpPr>
        <p:spPr>
          <a:xfrm>
            <a:off x="9739916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き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7CBF35A-709C-817B-191D-866E3A2369CF}"/>
              </a:ext>
            </a:extLst>
          </p:cNvPr>
          <p:cNvSpPr/>
          <p:nvPr/>
        </p:nvSpPr>
        <p:spPr>
          <a:xfrm>
            <a:off x="9739915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く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3E1922E6-F880-DC1C-47F7-83F6C508247C}"/>
              </a:ext>
            </a:extLst>
          </p:cNvPr>
          <p:cNvSpPr/>
          <p:nvPr/>
        </p:nvSpPr>
        <p:spPr>
          <a:xfrm>
            <a:off x="9739915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け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310C66F-B013-B248-8507-A4F1266D05FA}"/>
              </a:ext>
            </a:extLst>
          </p:cNvPr>
          <p:cNvSpPr/>
          <p:nvPr/>
        </p:nvSpPr>
        <p:spPr>
          <a:xfrm>
            <a:off x="9739915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79876B85-B849-5262-5870-E574D923BE0D}"/>
              </a:ext>
            </a:extLst>
          </p:cNvPr>
          <p:cNvSpPr/>
          <p:nvPr/>
        </p:nvSpPr>
        <p:spPr>
          <a:xfrm>
            <a:off x="8563244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さ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702CD05-A845-12B8-2B19-B1D733F9CCEE}"/>
              </a:ext>
            </a:extLst>
          </p:cNvPr>
          <p:cNvSpPr/>
          <p:nvPr/>
        </p:nvSpPr>
        <p:spPr>
          <a:xfrm>
            <a:off x="8563245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し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68642BCE-DCC3-25F0-230C-011DEDF969A8}"/>
              </a:ext>
            </a:extLst>
          </p:cNvPr>
          <p:cNvSpPr/>
          <p:nvPr/>
        </p:nvSpPr>
        <p:spPr>
          <a:xfrm>
            <a:off x="8563244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577703B-003C-20FE-F7EF-039D6FE084AE}"/>
              </a:ext>
            </a:extLst>
          </p:cNvPr>
          <p:cNvSpPr/>
          <p:nvPr/>
        </p:nvSpPr>
        <p:spPr>
          <a:xfrm>
            <a:off x="8563244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せ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8D75FC4-E58D-452E-AAC9-F657EA4050A5}"/>
              </a:ext>
            </a:extLst>
          </p:cNvPr>
          <p:cNvSpPr/>
          <p:nvPr/>
        </p:nvSpPr>
        <p:spPr>
          <a:xfrm>
            <a:off x="8563244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そ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51D20516-6E7C-26B4-6C42-6B35F566D676}"/>
              </a:ext>
            </a:extLst>
          </p:cNvPr>
          <p:cNvSpPr/>
          <p:nvPr/>
        </p:nvSpPr>
        <p:spPr>
          <a:xfrm>
            <a:off x="7386573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た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EDABE2E7-2BE5-42C5-6B33-19BB40B7B7F1}"/>
              </a:ext>
            </a:extLst>
          </p:cNvPr>
          <p:cNvSpPr/>
          <p:nvPr/>
        </p:nvSpPr>
        <p:spPr>
          <a:xfrm>
            <a:off x="7386574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CDC46B3A-0D22-296C-B19C-B21647104582}"/>
              </a:ext>
            </a:extLst>
          </p:cNvPr>
          <p:cNvSpPr/>
          <p:nvPr/>
        </p:nvSpPr>
        <p:spPr>
          <a:xfrm>
            <a:off x="7386573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4CA0FE3-ED38-1594-58B1-C26F12FC5C36}"/>
              </a:ext>
            </a:extLst>
          </p:cNvPr>
          <p:cNvSpPr/>
          <p:nvPr/>
        </p:nvSpPr>
        <p:spPr>
          <a:xfrm>
            <a:off x="7386573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て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9B0FEDE4-2685-F5CB-3117-E6D87E97E290}"/>
              </a:ext>
            </a:extLst>
          </p:cNvPr>
          <p:cNvSpPr/>
          <p:nvPr/>
        </p:nvSpPr>
        <p:spPr>
          <a:xfrm>
            <a:off x="7386573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C329FF22-E47C-0BE6-8F10-FD6F4921B435}"/>
              </a:ext>
            </a:extLst>
          </p:cNvPr>
          <p:cNvSpPr/>
          <p:nvPr/>
        </p:nvSpPr>
        <p:spPr>
          <a:xfrm>
            <a:off x="6209901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な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5BBB8FC-022E-D15C-E6A6-21436A32228A}"/>
              </a:ext>
            </a:extLst>
          </p:cNvPr>
          <p:cNvSpPr/>
          <p:nvPr/>
        </p:nvSpPr>
        <p:spPr>
          <a:xfrm>
            <a:off x="6209902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CBB1B3DE-DECA-7F8C-0E3F-E3060B654839}"/>
              </a:ext>
            </a:extLst>
          </p:cNvPr>
          <p:cNvSpPr/>
          <p:nvPr/>
        </p:nvSpPr>
        <p:spPr>
          <a:xfrm>
            <a:off x="6209901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ぬ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1DD28CC0-CCBB-1BF6-BBDF-55E364311D9B}"/>
              </a:ext>
            </a:extLst>
          </p:cNvPr>
          <p:cNvSpPr/>
          <p:nvPr/>
        </p:nvSpPr>
        <p:spPr>
          <a:xfrm>
            <a:off x="6209901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ね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C7B11E53-6025-9BB2-A718-D59F91D68339}"/>
              </a:ext>
            </a:extLst>
          </p:cNvPr>
          <p:cNvSpPr/>
          <p:nvPr/>
        </p:nvSpPr>
        <p:spPr>
          <a:xfrm>
            <a:off x="6209901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151FF1E9-E5D1-F31A-4D19-DF530F14F7CD}"/>
              </a:ext>
            </a:extLst>
          </p:cNvPr>
          <p:cNvSpPr/>
          <p:nvPr/>
        </p:nvSpPr>
        <p:spPr>
          <a:xfrm>
            <a:off x="5033229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4FDC29A5-5085-6D4A-384C-B5980ED8AB92}"/>
              </a:ext>
            </a:extLst>
          </p:cNvPr>
          <p:cNvSpPr/>
          <p:nvPr/>
        </p:nvSpPr>
        <p:spPr>
          <a:xfrm>
            <a:off x="5033230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ひ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290E7663-16E2-88A3-C132-5EA20D954A36}"/>
              </a:ext>
            </a:extLst>
          </p:cNvPr>
          <p:cNvSpPr/>
          <p:nvPr/>
        </p:nvSpPr>
        <p:spPr>
          <a:xfrm>
            <a:off x="5033229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ふ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35DBA52A-7895-2E8C-C8C2-815761A0B8AB}"/>
              </a:ext>
            </a:extLst>
          </p:cNvPr>
          <p:cNvSpPr/>
          <p:nvPr/>
        </p:nvSpPr>
        <p:spPr>
          <a:xfrm>
            <a:off x="5033229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へ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5F708DEA-0005-0FDA-EE28-C97FA821E65E}"/>
              </a:ext>
            </a:extLst>
          </p:cNvPr>
          <p:cNvSpPr/>
          <p:nvPr/>
        </p:nvSpPr>
        <p:spPr>
          <a:xfrm>
            <a:off x="5033229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ほ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D215303-290D-1A77-A113-57CF24ED1FB4}"/>
              </a:ext>
            </a:extLst>
          </p:cNvPr>
          <p:cNvSpPr/>
          <p:nvPr/>
        </p:nvSpPr>
        <p:spPr>
          <a:xfrm>
            <a:off x="3856557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2229140C-2A00-5D5E-589F-B2267B89EE1E}"/>
              </a:ext>
            </a:extLst>
          </p:cNvPr>
          <p:cNvSpPr/>
          <p:nvPr/>
        </p:nvSpPr>
        <p:spPr>
          <a:xfrm>
            <a:off x="3856558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み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C4A574C8-8B4A-4C9A-089C-6B40572A2FCF}"/>
              </a:ext>
            </a:extLst>
          </p:cNvPr>
          <p:cNvSpPr/>
          <p:nvPr/>
        </p:nvSpPr>
        <p:spPr>
          <a:xfrm>
            <a:off x="3856557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む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01E3FD71-B96B-B463-624D-D181F941F906}"/>
              </a:ext>
            </a:extLst>
          </p:cNvPr>
          <p:cNvSpPr/>
          <p:nvPr/>
        </p:nvSpPr>
        <p:spPr>
          <a:xfrm>
            <a:off x="3856557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め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DD6AFB48-A2CE-3EE3-9E0D-6730F6119455}"/>
              </a:ext>
            </a:extLst>
          </p:cNvPr>
          <p:cNvSpPr/>
          <p:nvPr/>
        </p:nvSpPr>
        <p:spPr>
          <a:xfrm>
            <a:off x="3856557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も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69D2CD29-92AF-F83B-423C-B75FA9AD1CB8}"/>
              </a:ext>
            </a:extLst>
          </p:cNvPr>
          <p:cNvSpPr/>
          <p:nvPr/>
        </p:nvSpPr>
        <p:spPr>
          <a:xfrm>
            <a:off x="2679885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や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54095ED2-8658-BE6B-5938-CE9D39AE2B01}"/>
              </a:ext>
            </a:extLst>
          </p:cNvPr>
          <p:cNvSpPr/>
          <p:nvPr/>
        </p:nvSpPr>
        <p:spPr>
          <a:xfrm>
            <a:off x="2679886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ゆ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01CD9B6F-7D4E-EF66-E498-E18321735305}"/>
              </a:ext>
            </a:extLst>
          </p:cNvPr>
          <p:cNvSpPr/>
          <p:nvPr/>
        </p:nvSpPr>
        <p:spPr>
          <a:xfrm>
            <a:off x="2679885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よ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0EECB277-505D-20A4-F10F-37CFD7059DC9}"/>
              </a:ext>
            </a:extLst>
          </p:cNvPr>
          <p:cNvSpPr/>
          <p:nvPr/>
        </p:nvSpPr>
        <p:spPr>
          <a:xfrm>
            <a:off x="2679885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endParaRPr kumimoji="1" lang="ja-JP" altLang="en-US" sz="48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3F51962A-EB11-2069-B29A-9DC4DCDF1464}"/>
              </a:ext>
            </a:extLst>
          </p:cNvPr>
          <p:cNvSpPr/>
          <p:nvPr/>
        </p:nvSpPr>
        <p:spPr>
          <a:xfrm>
            <a:off x="2679885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endParaRPr kumimoji="1" lang="ja-JP" altLang="en-US" sz="48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3C0A75FB-587D-3B70-8BFA-A97BE373321B}"/>
              </a:ext>
            </a:extLst>
          </p:cNvPr>
          <p:cNvSpPr/>
          <p:nvPr/>
        </p:nvSpPr>
        <p:spPr>
          <a:xfrm>
            <a:off x="9747003" y="587863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2DA03B61-7D39-9A59-4BDF-CA5137798D3C}"/>
              </a:ext>
            </a:extLst>
          </p:cNvPr>
          <p:cNvSpPr/>
          <p:nvPr/>
        </p:nvSpPr>
        <p:spPr>
          <a:xfrm>
            <a:off x="8581937" y="5869069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D0700C7F-5A46-654E-AF85-303BCBACE044}"/>
              </a:ext>
            </a:extLst>
          </p:cNvPr>
          <p:cNvSpPr/>
          <p:nvPr/>
        </p:nvSpPr>
        <p:spPr>
          <a:xfrm>
            <a:off x="7398178" y="587863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2FCBF686-D58D-6F14-7D08-E517DDA9001E}"/>
              </a:ext>
            </a:extLst>
          </p:cNvPr>
          <p:cNvSpPr/>
          <p:nvPr/>
        </p:nvSpPr>
        <p:spPr>
          <a:xfrm>
            <a:off x="6198295" y="587863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4FF994C-A162-C253-6021-5ECA3C73104B}"/>
              </a:ext>
            </a:extLst>
          </p:cNvPr>
          <p:cNvSpPr/>
          <p:nvPr/>
        </p:nvSpPr>
        <p:spPr>
          <a:xfrm>
            <a:off x="5033229" y="588819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2C02C4C8-62D5-61B5-2C22-5D1EED17840A}"/>
              </a:ext>
            </a:extLst>
          </p:cNvPr>
          <p:cNvSpPr/>
          <p:nvPr/>
        </p:nvSpPr>
        <p:spPr>
          <a:xfrm>
            <a:off x="3840434" y="587401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8099C09F-1AD0-F9DD-C83C-19BB923F1A4A}"/>
              </a:ext>
            </a:extLst>
          </p:cNvPr>
          <p:cNvSpPr/>
          <p:nvPr/>
        </p:nvSpPr>
        <p:spPr>
          <a:xfrm>
            <a:off x="2668280" y="587649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F6DB556E-19CF-926E-3CDD-1608F12ADCB3}"/>
              </a:ext>
            </a:extLst>
          </p:cNvPr>
          <p:cNvSpPr/>
          <p:nvPr/>
        </p:nvSpPr>
        <p:spPr>
          <a:xfrm>
            <a:off x="1503212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ら</a:t>
            </a: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B2368C27-EE5A-1551-CDE7-020204718118}"/>
              </a:ext>
            </a:extLst>
          </p:cNvPr>
          <p:cNvSpPr/>
          <p:nvPr/>
        </p:nvSpPr>
        <p:spPr>
          <a:xfrm>
            <a:off x="1503213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り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FE23D3E0-3CB9-3898-18CF-CE5FED2E6F81}"/>
              </a:ext>
            </a:extLst>
          </p:cNvPr>
          <p:cNvSpPr/>
          <p:nvPr/>
        </p:nvSpPr>
        <p:spPr>
          <a:xfrm>
            <a:off x="1503212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る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35D33181-6F5C-8A65-2780-3A3BBE5AFB4C}"/>
              </a:ext>
            </a:extLst>
          </p:cNvPr>
          <p:cNvSpPr/>
          <p:nvPr/>
        </p:nvSpPr>
        <p:spPr>
          <a:xfrm>
            <a:off x="1503212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れ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94AAF7B5-5386-D772-C9B7-B5A6FFC8F855}"/>
              </a:ext>
            </a:extLst>
          </p:cNvPr>
          <p:cNvSpPr/>
          <p:nvPr/>
        </p:nvSpPr>
        <p:spPr>
          <a:xfrm>
            <a:off x="1503212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ろ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3F74507A-EB0E-F967-1832-037682A66553}"/>
              </a:ext>
            </a:extLst>
          </p:cNvPr>
          <p:cNvSpPr/>
          <p:nvPr/>
        </p:nvSpPr>
        <p:spPr>
          <a:xfrm>
            <a:off x="1503212" y="587615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338144" y="110304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わ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5C78C18D-C11D-5D5E-02D0-9999047253CC}"/>
              </a:ext>
            </a:extLst>
          </p:cNvPr>
          <p:cNvSpPr/>
          <p:nvPr/>
        </p:nvSpPr>
        <p:spPr>
          <a:xfrm>
            <a:off x="338145" y="2059751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</a:t>
            </a:r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22AF35B3-D8B7-4571-100E-71E0B2332C6D}"/>
              </a:ext>
            </a:extLst>
          </p:cNvPr>
          <p:cNvSpPr/>
          <p:nvPr/>
        </p:nvSpPr>
        <p:spPr>
          <a:xfrm>
            <a:off x="338144" y="3016455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ん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4BE6C3FD-934A-03AC-1B1B-1A83A5FCDE30}"/>
              </a:ext>
            </a:extLst>
          </p:cNvPr>
          <p:cNvSpPr/>
          <p:nvPr/>
        </p:nvSpPr>
        <p:spPr>
          <a:xfrm>
            <a:off x="338144" y="3965223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゛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E9CC296A-65B4-350E-42D3-379A084C57D0}"/>
              </a:ext>
            </a:extLst>
          </p:cNvPr>
          <p:cNvSpPr/>
          <p:nvPr/>
        </p:nvSpPr>
        <p:spPr>
          <a:xfrm>
            <a:off x="338144" y="4921927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kumimoji="1" lang="ja-JP" altLang="en-US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゜</a:t>
            </a: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50BC7908-DE9F-EA8E-CA7D-BCD0258B95BA}"/>
              </a:ext>
            </a:extLst>
          </p:cNvPr>
          <p:cNvSpPr/>
          <p:nvPr/>
        </p:nvSpPr>
        <p:spPr>
          <a:xfrm>
            <a:off x="338144" y="5869069"/>
            <a:ext cx="1045530" cy="9102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60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EA44F61-C9A1-9508-ABA5-86097F68CC0D}"/>
              </a:ext>
            </a:extLst>
          </p:cNvPr>
          <p:cNvSpPr txBox="1"/>
          <p:nvPr/>
        </p:nvSpPr>
        <p:spPr>
          <a:xfrm>
            <a:off x="619809" y="1688088"/>
            <a:ext cx="1161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solidFill>
                  <a:srgbClr val="FF6600"/>
                </a:solidFill>
              </a:rPr>
              <a:t>w</a:t>
            </a:r>
            <a:r>
              <a:rPr kumimoji="1" lang="en-US" altLang="ja-JP" dirty="0" err="1">
                <a:solidFill>
                  <a:srgbClr val="FF6600"/>
                </a:solidFill>
              </a:rPr>
              <a:t>a</a:t>
            </a:r>
            <a:r>
              <a:rPr lang="en-US" altLang="ja-JP" dirty="0">
                <a:solidFill>
                  <a:srgbClr val="FF6600"/>
                </a:solidFill>
              </a:rPr>
              <a:t>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ra</a:t>
            </a:r>
            <a:r>
              <a:rPr kumimoji="1" lang="en-US" altLang="ja-JP" dirty="0">
                <a:solidFill>
                  <a:srgbClr val="FF6600"/>
                </a:solidFill>
              </a:rPr>
              <a:t> 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ya</a:t>
            </a:r>
            <a:r>
              <a:rPr kumimoji="1" lang="en-US" altLang="ja-JP" dirty="0">
                <a:solidFill>
                  <a:srgbClr val="FF6600"/>
                </a:solidFill>
              </a:rPr>
              <a:t>              ma       ha/</a:t>
            </a:r>
            <a:r>
              <a:rPr kumimoji="1" lang="en-US" altLang="ja-JP" dirty="0" err="1">
                <a:solidFill>
                  <a:srgbClr val="FF6600"/>
                </a:solidFill>
              </a:rPr>
              <a:t>ba</a:t>
            </a:r>
            <a:r>
              <a:rPr kumimoji="1" lang="en-US" altLang="ja-JP" dirty="0">
                <a:solidFill>
                  <a:srgbClr val="FF6600"/>
                </a:solidFill>
              </a:rPr>
              <a:t>/pa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na</a:t>
            </a:r>
            <a:r>
              <a:rPr kumimoji="1" lang="en-US" altLang="ja-JP" dirty="0">
                <a:solidFill>
                  <a:srgbClr val="FF6600"/>
                </a:solidFill>
              </a:rPr>
              <a:t>           ta/da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sa</a:t>
            </a:r>
            <a:r>
              <a:rPr kumimoji="1" lang="en-US" altLang="ja-JP" dirty="0">
                <a:solidFill>
                  <a:srgbClr val="FF6600"/>
                </a:solidFill>
              </a:rPr>
              <a:t>/za         ka/ga             a</a:t>
            </a:r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FBD4EFC-0747-0781-592F-C59C1B3CB035}"/>
              </a:ext>
            </a:extLst>
          </p:cNvPr>
          <p:cNvSpPr txBox="1"/>
          <p:nvPr/>
        </p:nvSpPr>
        <p:spPr>
          <a:xfrm>
            <a:off x="632315" y="2652717"/>
            <a:ext cx="1161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6600"/>
                </a:solidFill>
              </a:rPr>
              <a:t>wo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ri</a:t>
            </a:r>
            <a:r>
              <a:rPr kumimoji="1" lang="en-US" altLang="ja-JP" dirty="0">
                <a:solidFill>
                  <a:srgbClr val="FF6600"/>
                </a:solidFill>
              </a:rPr>
              <a:t> 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yu</a:t>
            </a:r>
            <a:r>
              <a:rPr kumimoji="1" lang="en-US" altLang="ja-JP" dirty="0">
                <a:solidFill>
                  <a:srgbClr val="FF6600"/>
                </a:solidFill>
              </a:rPr>
              <a:t>               mi         hi/bi/pi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ni</a:t>
            </a:r>
            <a:r>
              <a:rPr kumimoji="1" lang="en-US" altLang="ja-JP" dirty="0">
                <a:solidFill>
                  <a:srgbClr val="FF6600"/>
                </a:solidFill>
              </a:rPr>
              <a:t>            chi/zi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shi</a:t>
            </a:r>
            <a:r>
              <a:rPr kumimoji="1" lang="en-US" altLang="ja-JP" dirty="0">
                <a:solidFill>
                  <a:srgbClr val="FF6600"/>
                </a:solidFill>
              </a:rPr>
              <a:t>/zi          ki/</a:t>
            </a:r>
            <a:r>
              <a:rPr kumimoji="1" lang="en-US" altLang="ja-JP" dirty="0" err="1">
                <a:solidFill>
                  <a:srgbClr val="FF6600"/>
                </a:solidFill>
              </a:rPr>
              <a:t>gi</a:t>
            </a:r>
            <a:r>
              <a:rPr kumimoji="1" lang="en-US" altLang="ja-JP" dirty="0">
                <a:solidFill>
                  <a:srgbClr val="FF6600"/>
                </a:solidFill>
              </a:rPr>
              <a:t>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i</a:t>
            </a:r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66C7930C-2F9B-D743-EE4D-0F60D0E2677C}"/>
              </a:ext>
            </a:extLst>
          </p:cNvPr>
          <p:cNvSpPr txBox="1"/>
          <p:nvPr/>
        </p:nvSpPr>
        <p:spPr>
          <a:xfrm>
            <a:off x="639242" y="3574992"/>
            <a:ext cx="1161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6600"/>
                </a:solidFill>
              </a:rPr>
              <a:t> n 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ru</a:t>
            </a:r>
            <a:r>
              <a:rPr kumimoji="1" lang="en-US" altLang="ja-JP" dirty="0">
                <a:solidFill>
                  <a:srgbClr val="FF6600"/>
                </a:solidFill>
              </a:rPr>
              <a:t> 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yo</a:t>
            </a:r>
            <a:r>
              <a:rPr kumimoji="1" lang="en-US" altLang="ja-JP" dirty="0">
                <a:solidFill>
                  <a:srgbClr val="FF6600"/>
                </a:solidFill>
              </a:rPr>
              <a:t>              mu       fu/</a:t>
            </a:r>
            <a:r>
              <a:rPr kumimoji="1" lang="en-US" altLang="ja-JP" dirty="0" err="1">
                <a:solidFill>
                  <a:srgbClr val="FF6600"/>
                </a:solidFill>
              </a:rPr>
              <a:t>bu</a:t>
            </a:r>
            <a:r>
              <a:rPr kumimoji="1" lang="en-US" altLang="ja-JP" dirty="0">
                <a:solidFill>
                  <a:srgbClr val="FF6600"/>
                </a:solidFill>
              </a:rPr>
              <a:t>/</a:t>
            </a:r>
            <a:r>
              <a:rPr kumimoji="1" lang="en-US" altLang="ja-JP" dirty="0" err="1">
                <a:solidFill>
                  <a:srgbClr val="FF6600"/>
                </a:solidFill>
              </a:rPr>
              <a:t>pu</a:t>
            </a:r>
            <a:r>
              <a:rPr kumimoji="1" lang="en-US" altLang="ja-JP" dirty="0">
                <a:solidFill>
                  <a:srgbClr val="FF6600"/>
                </a:solidFill>
              </a:rPr>
              <a:t>        nu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tsu</a:t>
            </a:r>
            <a:r>
              <a:rPr kumimoji="1" lang="en-US" altLang="ja-JP" dirty="0">
                <a:solidFill>
                  <a:srgbClr val="FF6600"/>
                </a:solidFill>
              </a:rPr>
              <a:t>/</a:t>
            </a:r>
            <a:r>
              <a:rPr kumimoji="1" lang="en-US" altLang="ja-JP" dirty="0" err="1">
                <a:solidFill>
                  <a:srgbClr val="FF6600"/>
                </a:solidFill>
              </a:rPr>
              <a:t>zu</a:t>
            </a:r>
            <a:r>
              <a:rPr kumimoji="1" lang="en-US" altLang="ja-JP" dirty="0">
                <a:solidFill>
                  <a:srgbClr val="FF6600"/>
                </a:solidFill>
              </a:rPr>
              <a:t>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su</a:t>
            </a:r>
            <a:r>
              <a:rPr kumimoji="1" lang="en-US" altLang="ja-JP" dirty="0">
                <a:solidFill>
                  <a:srgbClr val="FF6600"/>
                </a:solidFill>
              </a:rPr>
              <a:t>/</a:t>
            </a:r>
            <a:r>
              <a:rPr kumimoji="1" lang="en-US" altLang="ja-JP" dirty="0" err="1">
                <a:solidFill>
                  <a:srgbClr val="FF6600"/>
                </a:solidFill>
              </a:rPr>
              <a:t>zu</a:t>
            </a:r>
            <a:r>
              <a:rPr kumimoji="1" lang="en-US" altLang="ja-JP" dirty="0">
                <a:solidFill>
                  <a:srgbClr val="FF6600"/>
                </a:solidFill>
              </a:rPr>
              <a:t>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ku</a:t>
            </a:r>
            <a:r>
              <a:rPr kumimoji="1" lang="en-US" altLang="ja-JP" dirty="0">
                <a:solidFill>
                  <a:srgbClr val="FF6600"/>
                </a:solidFill>
              </a:rPr>
              <a:t>/</a:t>
            </a:r>
            <a:r>
              <a:rPr kumimoji="1" lang="en-US" altLang="ja-JP" dirty="0" err="1">
                <a:solidFill>
                  <a:srgbClr val="FF6600"/>
                </a:solidFill>
              </a:rPr>
              <a:t>gu</a:t>
            </a:r>
            <a:r>
              <a:rPr kumimoji="1" lang="en-US" altLang="ja-JP" dirty="0">
                <a:solidFill>
                  <a:srgbClr val="FF6600"/>
                </a:solidFill>
              </a:rPr>
              <a:t>            u</a:t>
            </a:r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8911B7A-BB7C-3BFF-F7AE-49A648D568D7}"/>
              </a:ext>
            </a:extLst>
          </p:cNvPr>
          <p:cNvSpPr txBox="1"/>
          <p:nvPr/>
        </p:nvSpPr>
        <p:spPr>
          <a:xfrm>
            <a:off x="1846045" y="4534170"/>
            <a:ext cx="1040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6600"/>
                </a:solidFill>
              </a:rPr>
              <a:t>re                                me        he/be/pe        ne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te</a:t>
            </a:r>
            <a:r>
              <a:rPr kumimoji="1" lang="en-US" altLang="ja-JP" dirty="0">
                <a:solidFill>
                  <a:srgbClr val="FF6600"/>
                </a:solidFill>
              </a:rPr>
              <a:t>/de         se/ze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ke</a:t>
            </a:r>
            <a:r>
              <a:rPr kumimoji="1" lang="en-US" altLang="ja-JP" dirty="0">
                <a:solidFill>
                  <a:srgbClr val="FF6600"/>
                </a:solidFill>
              </a:rPr>
              <a:t>/</a:t>
            </a:r>
            <a:r>
              <a:rPr kumimoji="1" lang="en-US" altLang="ja-JP" dirty="0" err="1">
                <a:solidFill>
                  <a:srgbClr val="FF6600"/>
                </a:solidFill>
              </a:rPr>
              <a:t>ge</a:t>
            </a:r>
            <a:r>
              <a:rPr kumimoji="1" lang="en-US" altLang="ja-JP" dirty="0">
                <a:solidFill>
                  <a:srgbClr val="FF6600"/>
                </a:solidFill>
              </a:rPr>
              <a:t>            e</a:t>
            </a:r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3B8A743-B02F-4160-7201-2413D4C464BE}"/>
              </a:ext>
            </a:extLst>
          </p:cNvPr>
          <p:cNvSpPr txBox="1"/>
          <p:nvPr/>
        </p:nvSpPr>
        <p:spPr>
          <a:xfrm>
            <a:off x="1828798" y="5518861"/>
            <a:ext cx="1042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solidFill>
                  <a:srgbClr val="FF6600"/>
                </a:solidFill>
              </a:rPr>
              <a:t>ro</a:t>
            </a:r>
            <a:r>
              <a:rPr kumimoji="1" lang="en-US" altLang="ja-JP" dirty="0">
                <a:solidFill>
                  <a:srgbClr val="FF6600"/>
                </a:solidFill>
              </a:rPr>
              <a:t>                                </a:t>
            </a:r>
            <a:r>
              <a:rPr kumimoji="1" lang="en-US" altLang="ja-JP" dirty="0" err="1">
                <a:solidFill>
                  <a:srgbClr val="FF6600"/>
                </a:solidFill>
              </a:rPr>
              <a:t>mo</a:t>
            </a:r>
            <a:r>
              <a:rPr kumimoji="1" lang="en-US" altLang="ja-JP" dirty="0">
                <a:solidFill>
                  <a:srgbClr val="FF6600"/>
                </a:solidFill>
              </a:rPr>
              <a:t>        ho/</a:t>
            </a:r>
            <a:r>
              <a:rPr kumimoji="1" lang="en-US" altLang="ja-JP" dirty="0" err="1">
                <a:solidFill>
                  <a:srgbClr val="FF6600"/>
                </a:solidFill>
              </a:rPr>
              <a:t>bo</a:t>
            </a:r>
            <a:r>
              <a:rPr kumimoji="1" lang="en-US" altLang="ja-JP" dirty="0">
                <a:solidFill>
                  <a:srgbClr val="FF6600"/>
                </a:solidFill>
              </a:rPr>
              <a:t>/po        no            to/do         so/zo         ko/go            o</a:t>
            </a:r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5974692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1AE09549-6C59-3D73-1FB4-5B1CAC1D7496}"/>
              </a:ext>
            </a:extLst>
          </p:cNvPr>
          <p:cNvGrpSpPr/>
          <p:nvPr/>
        </p:nvGrpSpPr>
        <p:grpSpPr>
          <a:xfrm>
            <a:off x="11167117" y="62704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E3CEAA3D-153A-B47C-FF5A-65984243EFE3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AEF269A4-4DEE-021F-A3CF-7DB657E4A388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BEFA8C6F-C3E2-F680-9CEF-20677A835669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3011BA49-0C1D-D8B4-8E51-7304DD0DC271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FDDA0BA1-016A-8CE6-EB56-EF9F6CDCCB9C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7A4A9596-9FAD-8D71-A32D-2479D2ABB364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7FEA8EF1-2B9B-F09D-4429-728EF1A0A627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E4ACE46-61B7-519F-D976-78CB444B838E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149B01A6-18B7-6D4D-7AC8-007C939334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B5054D6-87C8-D95C-CE96-2D911DA712A7}"/>
              </a:ext>
            </a:extLst>
          </p:cNvPr>
          <p:cNvGrpSpPr/>
          <p:nvPr/>
        </p:nvGrpSpPr>
        <p:grpSpPr>
          <a:xfrm>
            <a:off x="6415360" y="24119"/>
            <a:ext cx="4681641" cy="1024302"/>
            <a:chOff x="7388366" y="29578"/>
            <a:chExt cx="4681641" cy="1098049"/>
          </a:xfrm>
        </p:grpSpPr>
        <p:sp>
          <p:nvSpPr>
            <p:cNvPr id="11" name="吹き出し: 角を丸めた四角形 10">
              <a:extLst>
                <a:ext uri="{FF2B5EF4-FFF2-40B4-BE49-F238E27FC236}">
                  <a16:creationId xmlns:a16="http://schemas.microsoft.com/office/drawing/2014/main" id="{3641AEB3-20A6-D52D-F845-F83A76F7B417}"/>
                </a:ext>
              </a:extLst>
            </p:cNvPr>
            <p:cNvSpPr/>
            <p:nvPr/>
          </p:nvSpPr>
          <p:spPr>
            <a:xfrm>
              <a:off x="7388366" y="29578"/>
              <a:ext cx="4681641" cy="1098049"/>
            </a:xfrm>
            <a:prstGeom prst="wedgeRoundRectCallout">
              <a:avLst>
                <a:gd name="adj1" fmla="val -46905"/>
                <a:gd name="adj2" fmla="val -2057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5" name="図 84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4322D1D8-483C-805D-5D5B-5711BAB40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3575" y="136651"/>
              <a:ext cx="643995" cy="887960"/>
            </a:xfrm>
            <a:prstGeom prst="rect">
              <a:avLst/>
            </a:prstGeom>
          </p:spPr>
        </p:pic>
      </p:grp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5159" y="175943"/>
            <a:ext cx="3956804" cy="717290"/>
          </a:xfrm>
        </p:spPr>
        <p:txBody>
          <a:bodyPr>
            <a:normAutofit/>
          </a:bodyPr>
          <a:lstStyle/>
          <a:p>
            <a:pPr algn="l"/>
            <a:r>
              <a:rPr lang="en-US" altLang="ja-JP" sz="1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1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communication sheet</a:t>
            </a:r>
          </a:p>
          <a:p>
            <a:pPr algn="l"/>
            <a:r>
              <a:rPr lang="ja-JP" altLang="en-US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</a:t>
            </a:r>
            <a:r>
              <a:rPr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</a:t>
            </a:r>
            <a:r>
              <a:rPr kumimoji="1"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table of the Japanese syllabary</a:t>
            </a:r>
            <a:r>
              <a:rPr kumimoji="1" lang="ja-JP" altLang="en-US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</a:t>
            </a:r>
            <a:endParaRPr kumimoji="1" lang="ja-JP" altLang="en-US" sz="1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259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171</Words>
  <Application>Microsoft Office PowerPoint</Application>
  <PresentationFormat>ワイド画面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指さし50音シート☝</dc:title>
  <dc:creator>浜中　彩代（県民協働課）</dc:creator>
  <cp:lastModifiedBy>浜中　彩代（県民協働課）</cp:lastModifiedBy>
  <cp:revision>13</cp:revision>
  <cp:lastPrinted>2025-07-02T02:03:27Z</cp:lastPrinted>
  <dcterms:created xsi:type="dcterms:W3CDTF">2025-03-03T07:58:34Z</dcterms:created>
  <dcterms:modified xsi:type="dcterms:W3CDTF">2025-07-02T02:03:30Z</dcterms:modified>
</cp:coreProperties>
</file>